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 id="2147483909" r:id="rId2"/>
  </p:sldMasterIdLst>
  <p:notesMasterIdLst>
    <p:notesMasterId r:id="rId5"/>
  </p:notesMasterIdLst>
  <p:sldIdLst>
    <p:sldId id="361" r:id="rId3"/>
    <p:sldId id="360" r:id="rId4"/>
  </p:sldIdLst>
  <p:sldSz cx="7775575" cy="10907713"/>
  <p:notesSz cx="6735763" cy="9866313"/>
  <p:defaultTextStyle>
    <a:defPPr>
      <a:defRPr lang="ja-JP"/>
    </a:defPPr>
    <a:lvl1pPr algn="l" defTabSz="1017588" rtl="0" eaLnBrk="0" fontAlgn="base" hangingPunct="0">
      <a:spcBef>
        <a:spcPct val="0"/>
      </a:spcBef>
      <a:spcAft>
        <a:spcPct val="0"/>
      </a:spcAft>
      <a:defRPr kumimoji="1" sz="2000" kern="1200">
        <a:solidFill>
          <a:schemeClr val="tx1"/>
        </a:solidFill>
        <a:latin typeface="Calibri" panose="020F0502020204030204" pitchFamily="34" charset="0"/>
        <a:ea typeface="ＭＳ Ｐゴシック" panose="020B0600070205080204" pitchFamily="34" charset="-128"/>
        <a:cs typeface="+mn-cs"/>
      </a:defRPr>
    </a:lvl1pPr>
    <a:lvl2pPr marL="508000" indent="-50800" algn="l" defTabSz="1017588" rtl="0" eaLnBrk="0" fontAlgn="base" hangingPunct="0">
      <a:spcBef>
        <a:spcPct val="0"/>
      </a:spcBef>
      <a:spcAft>
        <a:spcPct val="0"/>
      </a:spcAft>
      <a:defRPr kumimoji="1" sz="2000" kern="1200">
        <a:solidFill>
          <a:schemeClr val="tx1"/>
        </a:solidFill>
        <a:latin typeface="Calibri" panose="020F0502020204030204" pitchFamily="34" charset="0"/>
        <a:ea typeface="ＭＳ Ｐゴシック" panose="020B0600070205080204" pitchFamily="34" charset="-128"/>
        <a:cs typeface="+mn-cs"/>
      </a:defRPr>
    </a:lvl2pPr>
    <a:lvl3pPr marL="1017588" indent="-103188" algn="l" defTabSz="1017588" rtl="0" eaLnBrk="0" fontAlgn="base" hangingPunct="0">
      <a:spcBef>
        <a:spcPct val="0"/>
      </a:spcBef>
      <a:spcAft>
        <a:spcPct val="0"/>
      </a:spcAft>
      <a:defRPr kumimoji="1" sz="2000" kern="1200">
        <a:solidFill>
          <a:schemeClr val="tx1"/>
        </a:solidFill>
        <a:latin typeface="Calibri" panose="020F0502020204030204" pitchFamily="34" charset="0"/>
        <a:ea typeface="ＭＳ Ｐゴシック" panose="020B0600070205080204" pitchFamily="34" charset="-128"/>
        <a:cs typeface="+mn-cs"/>
      </a:defRPr>
    </a:lvl3pPr>
    <a:lvl4pPr marL="1527175" indent="-155575" algn="l" defTabSz="1017588" rtl="0" eaLnBrk="0" fontAlgn="base" hangingPunct="0">
      <a:spcBef>
        <a:spcPct val="0"/>
      </a:spcBef>
      <a:spcAft>
        <a:spcPct val="0"/>
      </a:spcAft>
      <a:defRPr kumimoji="1" sz="2000" kern="1200">
        <a:solidFill>
          <a:schemeClr val="tx1"/>
        </a:solidFill>
        <a:latin typeface="Calibri" panose="020F0502020204030204" pitchFamily="34" charset="0"/>
        <a:ea typeface="ＭＳ Ｐゴシック" panose="020B0600070205080204" pitchFamily="34" charset="-128"/>
        <a:cs typeface="+mn-cs"/>
      </a:defRPr>
    </a:lvl4pPr>
    <a:lvl5pPr marL="2036763" indent="-207963" algn="l" defTabSz="1017588" rtl="0" eaLnBrk="0" fontAlgn="base" hangingPunct="0">
      <a:spcBef>
        <a:spcPct val="0"/>
      </a:spcBef>
      <a:spcAft>
        <a:spcPct val="0"/>
      </a:spcAft>
      <a:defRPr kumimoji="1" sz="2000"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umimoji="1" sz="2000"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umimoji="1" sz="2000"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umimoji="1" sz="2000"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umimoji="1" sz="2000"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3436">
          <p15:clr>
            <a:srgbClr val="A4A3A4"/>
          </p15:clr>
        </p15:guide>
        <p15:guide id="2" pos="244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4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2" autoAdjust="0"/>
    <p:restoredTop sz="94660"/>
  </p:normalViewPr>
  <p:slideViewPr>
    <p:cSldViewPr snapToGrid="0">
      <p:cViewPr varScale="1">
        <p:scale>
          <a:sx n="67" d="100"/>
          <a:sy n="67" d="100"/>
        </p:scale>
        <p:origin x="750" y="90"/>
      </p:cViewPr>
      <p:guideLst>
        <p:guide orient="horz" pos="3436"/>
        <p:guide pos="2449"/>
      </p:guideLst>
    </p:cSldViewPr>
  </p:slid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D03C74E-30D5-E85C-E2F6-6066FAC803AC}"/>
              </a:ext>
            </a:extLst>
          </p:cNvPr>
          <p:cNvSpPr>
            <a:spLocks noGrp="1"/>
          </p:cNvSpPr>
          <p:nvPr>
            <p:ph type="hdr" sz="quarter"/>
          </p:nvPr>
        </p:nvSpPr>
        <p:spPr>
          <a:xfrm>
            <a:off x="0" y="0"/>
            <a:ext cx="2917825" cy="495300"/>
          </a:xfrm>
          <a:prstGeom prst="rect">
            <a:avLst/>
          </a:prstGeom>
        </p:spPr>
        <p:txBody>
          <a:bodyPr vert="horz" lIns="90719" tIns="45362" rIns="90719" bIns="45362" rtlCol="0"/>
          <a:lstStyle>
            <a:lvl1pPr algn="l" defTabSz="1000431" eaLnBrk="1" fontAlgn="auto" hangingPunct="1">
              <a:spcBef>
                <a:spcPts val="0"/>
              </a:spcBef>
              <a:spcAft>
                <a:spcPts val="0"/>
              </a:spcAft>
              <a:defRPr sz="11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D6A0EA91-1CB1-10E5-EEC6-9DA085DE7639}"/>
              </a:ext>
            </a:extLst>
          </p:cNvPr>
          <p:cNvSpPr>
            <a:spLocks noGrp="1"/>
          </p:cNvSpPr>
          <p:nvPr>
            <p:ph type="dt" idx="1"/>
          </p:nvPr>
        </p:nvSpPr>
        <p:spPr>
          <a:xfrm>
            <a:off x="3816350" y="0"/>
            <a:ext cx="2917825" cy="495300"/>
          </a:xfrm>
          <a:prstGeom prst="rect">
            <a:avLst/>
          </a:prstGeom>
        </p:spPr>
        <p:txBody>
          <a:bodyPr vert="horz" lIns="90719" tIns="45362" rIns="90719" bIns="45362" rtlCol="0"/>
          <a:lstStyle>
            <a:lvl1pPr algn="r" defTabSz="1000431" eaLnBrk="1" fontAlgn="auto" hangingPunct="1">
              <a:spcBef>
                <a:spcPts val="0"/>
              </a:spcBef>
              <a:spcAft>
                <a:spcPts val="0"/>
              </a:spcAft>
              <a:defRPr sz="1100">
                <a:latin typeface="+mn-lt"/>
                <a:ea typeface="+mn-ea"/>
              </a:defRPr>
            </a:lvl1pPr>
          </a:lstStyle>
          <a:p>
            <a:pPr>
              <a:defRPr/>
            </a:pPr>
            <a:fld id="{296119F5-4744-FF4F-A92D-66B56E0A5ADF}" type="datetimeFigureOut">
              <a:rPr lang="ja-JP" altLang="en-US"/>
              <a:pPr>
                <a:defRPr/>
              </a:pPr>
              <a:t>2025/3/17</a:t>
            </a:fld>
            <a:endParaRPr lang="ja-JP" altLang="en-US"/>
          </a:p>
        </p:txBody>
      </p:sp>
      <p:sp>
        <p:nvSpPr>
          <p:cNvPr id="4" name="スライド イメージ プレースホルダー 3">
            <a:extLst>
              <a:ext uri="{FF2B5EF4-FFF2-40B4-BE49-F238E27FC236}">
                <a16:creationId xmlns:a16="http://schemas.microsoft.com/office/drawing/2014/main" id="{A40FB922-3458-3FBC-3DB6-DFC1B2F14690}"/>
              </a:ext>
            </a:extLst>
          </p:cNvPr>
          <p:cNvSpPr>
            <a:spLocks noGrp="1" noRot="1" noChangeAspect="1"/>
          </p:cNvSpPr>
          <p:nvPr>
            <p:ph type="sldImg" idx="2"/>
          </p:nvPr>
        </p:nvSpPr>
        <p:spPr>
          <a:xfrm>
            <a:off x="2181225" y="1233488"/>
            <a:ext cx="2373313" cy="3330575"/>
          </a:xfrm>
          <a:prstGeom prst="rect">
            <a:avLst/>
          </a:prstGeom>
          <a:noFill/>
          <a:ln w="12700">
            <a:solidFill>
              <a:prstClr val="black"/>
            </a:solidFill>
          </a:ln>
        </p:spPr>
        <p:txBody>
          <a:bodyPr vert="horz" lIns="90719" tIns="45362" rIns="90719" bIns="45362"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62AF32CE-E943-0F63-A80B-AB53729F6F43}"/>
              </a:ext>
            </a:extLst>
          </p:cNvPr>
          <p:cNvSpPr>
            <a:spLocks noGrp="1"/>
          </p:cNvSpPr>
          <p:nvPr>
            <p:ph type="body" sz="quarter" idx="3"/>
          </p:nvPr>
        </p:nvSpPr>
        <p:spPr>
          <a:xfrm>
            <a:off x="673100" y="4748213"/>
            <a:ext cx="5389563" cy="3884612"/>
          </a:xfrm>
          <a:prstGeom prst="rect">
            <a:avLst/>
          </a:prstGeom>
        </p:spPr>
        <p:txBody>
          <a:bodyPr vert="horz" lIns="90719" tIns="45362" rIns="90719" bIns="45362"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4B7C3ED1-8B54-9AFB-E2D8-CD09A0002BCB}"/>
              </a:ext>
            </a:extLst>
          </p:cNvPr>
          <p:cNvSpPr>
            <a:spLocks noGrp="1"/>
          </p:cNvSpPr>
          <p:nvPr>
            <p:ph type="ftr" sz="quarter" idx="4"/>
          </p:nvPr>
        </p:nvSpPr>
        <p:spPr>
          <a:xfrm>
            <a:off x="0" y="9371013"/>
            <a:ext cx="2917825" cy="495300"/>
          </a:xfrm>
          <a:prstGeom prst="rect">
            <a:avLst/>
          </a:prstGeom>
        </p:spPr>
        <p:txBody>
          <a:bodyPr vert="horz" lIns="90719" tIns="45362" rIns="90719" bIns="45362" rtlCol="0" anchor="b"/>
          <a:lstStyle>
            <a:lvl1pPr algn="l" defTabSz="1000431" eaLnBrk="1" fontAlgn="auto" hangingPunct="1">
              <a:spcBef>
                <a:spcPts val="0"/>
              </a:spcBef>
              <a:spcAft>
                <a:spcPts val="0"/>
              </a:spcAft>
              <a:defRPr sz="1100">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5277C111-3A8F-CBFE-7688-A64F6776CD07}"/>
              </a:ext>
            </a:extLst>
          </p:cNvPr>
          <p:cNvSpPr>
            <a:spLocks noGrp="1"/>
          </p:cNvSpPr>
          <p:nvPr>
            <p:ph type="sldNum" sz="quarter" idx="5"/>
          </p:nvPr>
        </p:nvSpPr>
        <p:spPr>
          <a:xfrm>
            <a:off x="3816350" y="9371013"/>
            <a:ext cx="2917825" cy="495300"/>
          </a:xfrm>
          <a:prstGeom prst="rect">
            <a:avLst/>
          </a:prstGeom>
        </p:spPr>
        <p:txBody>
          <a:bodyPr vert="horz" wrap="square" lIns="90719" tIns="45362" rIns="90719" bIns="45362" numCol="1" anchor="b" anchorCtr="0" compatLnSpc="1">
            <a:prstTxWarp prst="textNoShape">
              <a:avLst/>
            </a:prstTxWarp>
          </a:bodyPr>
          <a:lstStyle>
            <a:lvl1pPr algn="r" eaLnBrk="1" hangingPunct="1">
              <a:defRPr sz="1100">
                <a:ea typeface="ＭＳ Ｐゴシック" panose="020B0600070205080204" pitchFamily="50" charset="-128"/>
              </a:defRPr>
            </a:lvl1pPr>
          </a:lstStyle>
          <a:p>
            <a:pPr>
              <a:defRPr/>
            </a:pPr>
            <a:fld id="{8A3C91BE-478D-604C-A520-B803A508D29C}"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defTabSz="1017588" rtl="0" eaLnBrk="0" fontAlgn="base" hangingPunct="0">
      <a:spcBef>
        <a:spcPct val="30000"/>
      </a:spcBef>
      <a:spcAft>
        <a:spcPct val="0"/>
      </a:spcAft>
      <a:defRPr kumimoji="1" sz="1300" kern="1200">
        <a:solidFill>
          <a:schemeClr val="tx1"/>
        </a:solidFill>
        <a:latin typeface="+mn-lt"/>
        <a:ea typeface="+mn-ea"/>
        <a:cs typeface="+mn-cs"/>
      </a:defRPr>
    </a:lvl1pPr>
    <a:lvl2pPr marL="508000" algn="l" defTabSz="1017588" rtl="0" eaLnBrk="0" fontAlgn="base" hangingPunct="0">
      <a:spcBef>
        <a:spcPct val="30000"/>
      </a:spcBef>
      <a:spcAft>
        <a:spcPct val="0"/>
      </a:spcAft>
      <a:defRPr kumimoji="1" sz="1300" kern="1200">
        <a:solidFill>
          <a:schemeClr val="tx1"/>
        </a:solidFill>
        <a:latin typeface="+mn-lt"/>
        <a:ea typeface="+mn-ea"/>
        <a:cs typeface="+mn-cs"/>
      </a:defRPr>
    </a:lvl2pPr>
    <a:lvl3pPr marL="1017588" algn="l" defTabSz="1017588" rtl="0" eaLnBrk="0" fontAlgn="base" hangingPunct="0">
      <a:spcBef>
        <a:spcPct val="30000"/>
      </a:spcBef>
      <a:spcAft>
        <a:spcPct val="0"/>
      </a:spcAft>
      <a:defRPr kumimoji="1" sz="1300" kern="1200">
        <a:solidFill>
          <a:schemeClr val="tx1"/>
        </a:solidFill>
        <a:latin typeface="+mn-lt"/>
        <a:ea typeface="+mn-ea"/>
        <a:cs typeface="+mn-cs"/>
      </a:defRPr>
    </a:lvl3pPr>
    <a:lvl4pPr marL="1527175" algn="l" defTabSz="1017588" rtl="0" eaLnBrk="0" fontAlgn="base" hangingPunct="0">
      <a:spcBef>
        <a:spcPct val="30000"/>
      </a:spcBef>
      <a:spcAft>
        <a:spcPct val="0"/>
      </a:spcAft>
      <a:defRPr kumimoji="1" sz="1300" kern="1200">
        <a:solidFill>
          <a:schemeClr val="tx1"/>
        </a:solidFill>
        <a:latin typeface="+mn-lt"/>
        <a:ea typeface="+mn-ea"/>
        <a:cs typeface="+mn-cs"/>
      </a:defRPr>
    </a:lvl4pPr>
    <a:lvl5pPr marL="2036763" algn="l" defTabSz="1017588" rtl="0" eaLnBrk="0" fontAlgn="base" hangingPunct="0">
      <a:spcBef>
        <a:spcPct val="30000"/>
      </a:spcBef>
      <a:spcAft>
        <a:spcPct val="0"/>
      </a:spcAft>
      <a:defRPr kumimoji="1" sz="1300"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a:extLst>
              <a:ext uri="{FF2B5EF4-FFF2-40B4-BE49-F238E27FC236}">
                <a16:creationId xmlns:a16="http://schemas.microsoft.com/office/drawing/2014/main" id="{60BBFF48-47F1-82EA-8C39-BD68B39CFBE8}"/>
              </a:ext>
            </a:extLst>
          </p:cNvPr>
          <p:cNvSpPr>
            <a:spLocks noGrp="1" noRot="1" noChangeAspect="1" noTextEdit="1"/>
          </p:cNvSpPr>
          <p:nvPr>
            <p:ph type="sldImg"/>
          </p:nvPr>
        </p:nvSpPr>
        <p:spPr bwMode="auto">
          <a:xfrm>
            <a:off x="2125663" y="1214438"/>
            <a:ext cx="2338387" cy="32813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a:extLst>
              <a:ext uri="{FF2B5EF4-FFF2-40B4-BE49-F238E27FC236}">
                <a16:creationId xmlns:a16="http://schemas.microsoft.com/office/drawing/2014/main" id="{467425E6-BF4E-7841-52E4-8E5AD71A1E7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7172" name="スライド番号プレースホルダー 3">
            <a:extLst>
              <a:ext uri="{FF2B5EF4-FFF2-40B4-BE49-F238E27FC236}">
                <a16:creationId xmlns:a16="http://schemas.microsoft.com/office/drawing/2014/main" id="{6021A4CE-1D25-31D6-2F22-FC1FB30117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27075" indent="-277813">
              <a:defRPr kumimoji="1" sz="2000">
                <a:solidFill>
                  <a:schemeClr val="tx1"/>
                </a:solidFill>
                <a:latin typeface="Calibri" panose="020F0502020204030204" pitchFamily="34" charset="0"/>
                <a:ea typeface="ＭＳ Ｐゴシック" panose="020B0600070205080204" pitchFamily="34" charset="-128"/>
              </a:defRPr>
            </a:lvl2pPr>
            <a:lvl3pPr marL="1119188" indent="-222250">
              <a:defRPr kumimoji="1" sz="2000">
                <a:solidFill>
                  <a:schemeClr val="tx1"/>
                </a:solidFill>
                <a:latin typeface="Calibri" panose="020F0502020204030204" pitchFamily="34" charset="0"/>
                <a:ea typeface="ＭＳ Ｐゴシック" panose="020B0600070205080204" pitchFamily="34" charset="-128"/>
              </a:defRPr>
            </a:lvl3pPr>
            <a:lvl4pPr marL="1568450" indent="-222250">
              <a:defRPr kumimoji="1" sz="2000">
                <a:solidFill>
                  <a:schemeClr val="tx1"/>
                </a:solidFill>
                <a:latin typeface="Calibri" panose="020F0502020204030204" pitchFamily="34" charset="0"/>
                <a:ea typeface="ＭＳ Ｐゴシック" panose="020B0600070205080204" pitchFamily="34" charset="-128"/>
              </a:defRPr>
            </a:lvl4pPr>
            <a:lvl5pPr marL="2017713" indent="-222250">
              <a:defRPr kumimoji="1" sz="2000">
                <a:solidFill>
                  <a:schemeClr val="tx1"/>
                </a:solidFill>
                <a:latin typeface="Calibri" panose="020F0502020204030204" pitchFamily="34" charset="0"/>
                <a:ea typeface="ＭＳ Ｐゴシック" panose="020B0600070205080204" pitchFamily="34" charset="-128"/>
              </a:defRPr>
            </a:lvl5pPr>
            <a:lvl6pPr marL="2474913" indent="-22225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32113" indent="-22225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389313" indent="-22225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46513" indent="-22225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r" defTabSz="1017588" rtl="0" eaLnBrk="1" fontAlgn="base" latinLnBrk="0" hangingPunct="1">
              <a:lnSpc>
                <a:spcPct val="100000"/>
              </a:lnSpc>
              <a:spcBef>
                <a:spcPct val="0"/>
              </a:spcBef>
              <a:spcAft>
                <a:spcPct val="0"/>
              </a:spcAft>
              <a:buClrTx/>
              <a:buSzTx/>
              <a:buFontTx/>
              <a:buNone/>
              <a:tabLst/>
              <a:defRPr/>
            </a:pPr>
            <a:fld id="{F2B97BAD-D9BC-2B40-8E70-B7EEB942E81E}" type="slidenum">
              <a:rPr kumimoji="1" lang="ja-JP" altLang="en-US" sz="1100" b="0" i="0" u="none" strike="noStrike" kern="1200" cap="none" spc="0" normalizeH="0" baseline="0" noProof="0" smtClean="0">
                <a:ln>
                  <a:noFill/>
                </a:ln>
                <a:solidFill>
                  <a:prstClr val="black"/>
                </a:solidFill>
                <a:effectLst/>
                <a:uLnTx/>
                <a:uFillTx/>
                <a:latin typeface="Calibri" panose="020F0502020204030204" pitchFamily="34" charset="0"/>
                <a:ea typeface="ＭＳ Ｐゴシック" panose="020B0600070205080204" pitchFamily="34" charset="-128"/>
                <a:cs typeface="+mn-cs"/>
              </a:rPr>
              <a:pPr marL="0" marR="0" lvl="0" indent="0" algn="r" defTabSz="1017588" rtl="0" eaLnBrk="1" fontAlgn="base" latinLnBrk="0" hangingPunct="1">
                <a:lnSpc>
                  <a:spcPct val="100000"/>
                </a:lnSpc>
                <a:spcBef>
                  <a:spcPct val="0"/>
                </a:spcBef>
                <a:spcAft>
                  <a:spcPct val="0"/>
                </a:spcAft>
                <a:buClrTx/>
                <a:buSzTx/>
                <a:buFontTx/>
                <a:buNone/>
                <a:tabLst/>
                <a:defRPr/>
              </a:pPr>
              <a:t>2</a:t>
            </a:fld>
            <a:endParaRPr kumimoji="1" lang="ja-JP" altLang="en-US" sz="1100" b="0" i="0" u="none" strike="noStrike" kern="1200" cap="none" spc="0" normalizeH="0" baseline="0" noProof="0">
              <a:ln>
                <a:noFill/>
              </a:ln>
              <a:solidFill>
                <a:prstClr val="black"/>
              </a:solidFill>
              <a:effectLst/>
              <a:uLnTx/>
              <a:uFillTx/>
              <a:latin typeface="Calibri" panose="020F0502020204030204" pitchFamily="34" charset="0"/>
              <a:ea typeface="ＭＳ Ｐゴシック" panose="020B0600070205080204" pitchFamily="34" charset="-128"/>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7582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433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436814"/>
            <a:ext cx="6998018" cy="1817952"/>
          </a:xfrm>
          <a:prstGeom prst="rect">
            <a:avLst/>
          </a:prstGeom>
        </p:spPr>
        <p:txBody>
          <a:bodyPr lIns="106756" tIns="53378" rIns="106756" bIns="53378"/>
          <a:lstStyle/>
          <a:p>
            <a:r>
              <a:rPr lang="ja-JP" altLang="en-US"/>
              <a:t>マスター タイトルの書式設定</a:t>
            </a:r>
          </a:p>
        </p:txBody>
      </p:sp>
      <p:sp>
        <p:nvSpPr>
          <p:cNvPr id="3" name="コンテンツ プレースホルダー 2"/>
          <p:cNvSpPr>
            <a:spLocks noGrp="1"/>
          </p:cNvSpPr>
          <p:nvPr>
            <p:ph idx="1"/>
          </p:nvPr>
        </p:nvSpPr>
        <p:spPr>
          <a:xfrm>
            <a:off x="388779" y="2545135"/>
            <a:ext cx="6998018" cy="7198586"/>
          </a:xfrm>
          <a:prstGeom prst="rect">
            <a:avLst/>
          </a:prstGeom>
        </p:spPr>
        <p:txBody>
          <a:bodyPr lIns="106756" tIns="53378" rIns="106756" bIns="53378"/>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8EEDA01F-2FAD-DDF8-D4FC-AD308E645A06}"/>
              </a:ext>
            </a:extLst>
          </p:cNvPr>
          <p:cNvSpPr>
            <a:spLocks noGrp="1"/>
          </p:cNvSpPr>
          <p:nvPr>
            <p:ph type="dt" sz="half" idx="10"/>
          </p:nvPr>
        </p:nvSpPr>
        <p:spPr/>
        <p:txBody>
          <a:bodyPr/>
          <a:lstStyle>
            <a:lvl1pPr>
              <a:defRPr/>
            </a:lvl1pPr>
          </a:lstStyle>
          <a:p>
            <a:pPr>
              <a:defRPr/>
            </a:pPr>
            <a:fld id="{075AC626-FA5E-9C4E-AFDD-E579AD04B7A6}" type="datetime1">
              <a:rPr lang="ja-JP" altLang="en-US"/>
              <a:pPr>
                <a:defRPr/>
              </a:pPr>
              <a:t>2025/3/17</a:t>
            </a:fld>
            <a:endParaRPr lang="ja-JP" altLang="en-US"/>
          </a:p>
        </p:txBody>
      </p:sp>
      <p:sp>
        <p:nvSpPr>
          <p:cNvPr id="5" name="フッター プレースホルダー 4">
            <a:extLst>
              <a:ext uri="{FF2B5EF4-FFF2-40B4-BE49-F238E27FC236}">
                <a16:creationId xmlns:a16="http://schemas.microsoft.com/office/drawing/2014/main" id="{8022AF9D-DBC7-74EA-FD62-6A23A0034BBB}"/>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a:extLst>
              <a:ext uri="{FF2B5EF4-FFF2-40B4-BE49-F238E27FC236}">
                <a16:creationId xmlns:a16="http://schemas.microsoft.com/office/drawing/2014/main" id="{E4D61157-EA57-8195-6331-29CF4ED1C35F}"/>
              </a:ext>
            </a:extLst>
          </p:cNvPr>
          <p:cNvSpPr>
            <a:spLocks noGrp="1"/>
          </p:cNvSpPr>
          <p:nvPr>
            <p:ph type="sldNum" sz="quarter" idx="12"/>
          </p:nvPr>
        </p:nvSpPr>
        <p:spPr/>
        <p:txBody>
          <a:bodyPr/>
          <a:lstStyle>
            <a:lvl1pPr>
              <a:defRPr/>
            </a:lvl1pPr>
          </a:lstStyle>
          <a:p>
            <a:pPr>
              <a:defRPr/>
            </a:pPr>
            <a:fld id="{9C961A06-F006-5044-A216-744DFD897892}" type="slidenum">
              <a:rPr lang="ja-JP" altLang="en-US"/>
              <a:pPr>
                <a:defRPr/>
              </a:pPr>
              <a:t>‹#›</a:t>
            </a:fld>
            <a:endParaRPr lang="ja-JP" altLang="en-US"/>
          </a:p>
        </p:txBody>
      </p:sp>
    </p:spTree>
    <p:extLst>
      <p:ext uri="{BB962C8B-B14F-4D97-AF65-F5344CB8AC3E}">
        <p14:creationId xmlns:p14="http://schemas.microsoft.com/office/powerpoint/2010/main" val="2341727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1A1F0CAC-0FB3-7CE7-BB01-929D08D98890}"/>
              </a:ext>
            </a:extLst>
          </p:cNvPr>
          <p:cNvSpPr>
            <a:spLocks noChangeArrowheads="1"/>
          </p:cNvSpPr>
          <p:nvPr userDrawn="1"/>
        </p:nvSpPr>
        <p:spPr bwMode="auto">
          <a:xfrm>
            <a:off x="0" y="0"/>
            <a:ext cx="7775575" cy="10907713"/>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p>
            <a:pPr algn="ctr" defTabSz="1019007" eaLnBrk="1" fontAlgn="auto" hangingPunct="1">
              <a:spcBef>
                <a:spcPts val="0"/>
              </a:spcBef>
              <a:spcAft>
                <a:spcPts val="0"/>
              </a:spcAft>
              <a:defRPr/>
            </a:pPr>
            <a:endParaRPr lang="ja-JP" altLang="en-US" sz="2006">
              <a:solidFill>
                <a:schemeClr val="lt1"/>
              </a:solidFill>
              <a:latin typeface="+mn-lt"/>
              <a:ea typeface="+mn-ea"/>
            </a:endParaRPr>
          </a:p>
        </p:txBody>
      </p:sp>
      <p:sp>
        <p:nvSpPr>
          <p:cNvPr id="4" name="Date Placeholder 3">
            <a:extLst>
              <a:ext uri="{FF2B5EF4-FFF2-40B4-BE49-F238E27FC236}">
                <a16:creationId xmlns:a16="http://schemas.microsoft.com/office/drawing/2014/main" id="{7A8B95B6-1736-010F-13F6-C776E6CC68FB}"/>
              </a:ext>
            </a:extLst>
          </p:cNvPr>
          <p:cNvSpPr>
            <a:spLocks noGrp="1"/>
          </p:cNvSpPr>
          <p:nvPr>
            <p:ph type="dt" sz="half" idx="2"/>
          </p:nvPr>
        </p:nvSpPr>
        <p:spPr>
          <a:xfrm>
            <a:off x="534988" y="10109200"/>
            <a:ext cx="1749425" cy="581025"/>
          </a:xfrm>
          <a:prstGeom prst="rect">
            <a:avLst/>
          </a:prstGeom>
        </p:spPr>
        <p:txBody>
          <a:bodyPr vert="horz" lIns="91440" tIns="45720" rIns="91440" bIns="45720" rtlCol="0" anchor="ctr"/>
          <a:lstStyle>
            <a:lvl1pPr algn="l" defTabSz="1019007" eaLnBrk="1" fontAlgn="auto" hangingPunct="1">
              <a:spcBef>
                <a:spcPts val="0"/>
              </a:spcBef>
              <a:spcAft>
                <a:spcPts val="0"/>
              </a:spcAft>
              <a:defRPr sz="1020">
                <a:solidFill>
                  <a:schemeClr val="tx1">
                    <a:tint val="75000"/>
                  </a:schemeClr>
                </a:solidFill>
                <a:latin typeface="+mn-lt"/>
                <a:ea typeface="+mn-ea"/>
              </a:defRPr>
            </a:lvl1pPr>
          </a:lstStyle>
          <a:p>
            <a:pPr>
              <a:defRPr/>
            </a:pPr>
            <a:fld id="{F94BF535-C9A0-8E47-BD1A-540CB1749228}" type="datetime1">
              <a:rPr lang="ja-JP" altLang="en-US"/>
              <a:pPr>
                <a:defRPr/>
              </a:pPr>
              <a:t>2025/3/17</a:t>
            </a:fld>
            <a:endParaRPr lang="en-US" dirty="0"/>
          </a:p>
        </p:txBody>
      </p:sp>
      <p:sp>
        <p:nvSpPr>
          <p:cNvPr id="5" name="Footer Placeholder 4">
            <a:extLst>
              <a:ext uri="{FF2B5EF4-FFF2-40B4-BE49-F238E27FC236}">
                <a16:creationId xmlns:a16="http://schemas.microsoft.com/office/drawing/2014/main" id="{4C0053CF-7A66-93C0-712D-C63FB5893E56}"/>
              </a:ext>
            </a:extLst>
          </p:cNvPr>
          <p:cNvSpPr>
            <a:spLocks noGrp="1"/>
          </p:cNvSpPr>
          <p:nvPr>
            <p:ph type="ftr" sz="quarter" idx="3"/>
          </p:nvPr>
        </p:nvSpPr>
        <p:spPr>
          <a:xfrm>
            <a:off x="2574925" y="10109200"/>
            <a:ext cx="2625725" cy="581025"/>
          </a:xfrm>
          <a:prstGeom prst="rect">
            <a:avLst/>
          </a:prstGeom>
        </p:spPr>
        <p:txBody>
          <a:bodyPr vert="horz" lIns="91440" tIns="45720" rIns="91440" bIns="45720" rtlCol="0" anchor="ctr"/>
          <a:lstStyle>
            <a:lvl1pPr algn="ctr" defTabSz="1019007" eaLnBrk="1" fontAlgn="auto" hangingPunct="1">
              <a:spcBef>
                <a:spcPts val="0"/>
              </a:spcBef>
              <a:spcAft>
                <a:spcPts val="0"/>
              </a:spcAft>
              <a:defRPr sz="1020">
                <a:solidFill>
                  <a:schemeClr val="tx1">
                    <a:tint val="75000"/>
                  </a:schemeClr>
                </a:solidFill>
                <a:latin typeface="+mn-lt"/>
                <a:ea typeface="+mn-ea"/>
              </a:defRPr>
            </a:lvl1pPr>
          </a:lstStyle>
          <a:p>
            <a:pPr>
              <a:defRPr/>
            </a:pPr>
            <a:endParaRPr lang="en-US"/>
          </a:p>
        </p:txBody>
      </p:sp>
      <p:sp>
        <p:nvSpPr>
          <p:cNvPr id="6" name="Slide Number Placeholder 5">
            <a:extLst>
              <a:ext uri="{FF2B5EF4-FFF2-40B4-BE49-F238E27FC236}">
                <a16:creationId xmlns:a16="http://schemas.microsoft.com/office/drawing/2014/main" id="{714E70FC-A6C5-9FEF-AE68-A561C18B54C2}"/>
              </a:ext>
            </a:extLst>
          </p:cNvPr>
          <p:cNvSpPr>
            <a:spLocks noGrp="1"/>
          </p:cNvSpPr>
          <p:nvPr>
            <p:ph type="sldNum" sz="quarter" idx="4"/>
          </p:nvPr>
        </p:nvSpPr>
        <p:spPr>
          <a:xfrm>
            <a:off x="5491163" y="10109200"/>
            <a:ext cx="1749425" cy="5810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ea typeface="ＭＳ Ｐゴシック" panose="020B0600070205080204" pitchFamily="50" charset="-128"/>
              </a:defRPr>
            </a:lvl1pPr>
          </a:lstStyle>
          <a:p>
            <a:pPr>
              <a:defRPr/>
            </a:pPr>
            <a:fld id="{493114A8-17CB-844C-9938-8431D0B43AF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908" r:id="rId1"/>
  </p:sldLayoutIdLst>
  <p:hf sldNum="0" hdr="0" ftr="0" dt="0"/>
  <p:txStyles>
    <p:titleStyle>
      <a:lvl1pPr algn="l" defTabSz="776288" rtl="0" eaLnBrk="0" fontAlgn="base" hangingPunct="0">
        <a:lnSpc>
          <a:spcPct val="90000"/>
        </a:lnSpc>
        <a:spcBef>
          <a:spcPct val="0"/>
        </a:spcBef>
        <a:spcAft>
          <a:spcPct val="0"/>
        </a:spcAft>
        <a:defRPr kumimoji="1" sz="3700" kern="1200">
          <a:solidFill>
            <a:schemeClr val="tx1"/>
          </a:solidFill>
          <a:latin typeface="+mj-lt"/>
          <a:ea typeface="+mj-ea"/>
          <a:cs typeface="+mj-cs"/>
        </a:defRPr>
      </a:lvl1pPr>
      <a:lvl2pPr algn="l" defTabSz="776288" rtl="0" eaLnBrk="0" fontAlgn="base" hangingPunct="0">
        <a:lnSpc>
          <a:spcPct val="90000"/>
        </a:lnSpc>
        <a:spcBef>
          <a:spcPct val="0"/>
        </a:spcBef>
        <a:spcAft>
          <a:spcPct val="0"/>
        </a:spcAft>
        <a:defRPr kumimoji="1" sz="3700">
          <a:solidFill>
            <a:schemeClr val="tx1"/>
          </a:solidFill>
          <a:latin typeface="Calibri Light" pitchFamily="34" charset="0"/>
          <a:ea typeface="ＭＳ Ｐゴシック" pitchFamily="50" charset="-128"/>
        </a:defRPr>
      </a:lvl2pPr>
      <a:lvl3pPr algn="l" defTabSz="776288" rtl="0" eaLnBrk="0" fontAlgn="base" hangingPunct="0">
        <a:lnSpc>
          <a:spcPct val="90000"/>
        </a:lnSpc>
        <a:spcBef>
          <a:spcPct val="0"/>
        </a:spcBef>
        <a:spcAft>
          <a:spcPct val="0"/>
        </a:spcAft>
        <a:defRPr kumimoji="1" sz="3700">
          <a:solidFill>
            <a:schemeClr val="tx1"/>
          </a:solidFill>
          <a:latin typeface="Calibri Light" pitchFamily="34" charset="0"/>
          <a:ea typeface="ＭＳ Ｐゴシック" pitchFamily="50" charset="-128"/>
        </a:defRPr>
      </a:lvl3pPr>
      <a:lvl4pPr algn="l" defTabSz="776288" rtl="0" eaLnBrk="0" fontAlgn="base" hangingPunct="0">
        <a:lnSpc>
          <a:spcPct val="90000"/>
        </a:lnSpc>
        <a:spcBef>
          <a:spcPct val="0"/>
        </a:spcBef>
        <a:spcAft>
          <a:spcPct val="0"/>
        </a:spcAft>
        <a:defRPr kumimoji="1" sz="3700">
          <a:solidFill>
            <a:schemeClr val="tx1"/>
          </a:solidFill>
          <a:latin typeface="Calibri Light" pitchFamily="34" charset="0"/>
          <a:ea typeface="ＭＳ Ｐゴシック" pitchFamily="50" charset="-128"/>
        </a:defRPr>
      </a:lvl4pPr>
      <a:lvl5pPr algn="l" defTabSz="776288" rtl="0" eaLnBrk="0" fontAlgn="base" hangingPunct="0">
        <a:lnSpc>
          <a:spcPct val="90000"/>
        </a:lnSpc>
        <a:spcBef>
          <a:spcPct val="0"/>
        </a:spcBef>
        <a:spcAft>
          <a:spcPct val="0"/>
        </a:spcAft>
        <a:defRPr kumimoji="1" sz="3700">
          <a:solidFill>
            <a:schemeClr val="tx1"/>
          </a:solidFill>
          <a:latin typeface="Calibri Light" pitchFamily="34" charset="0"/>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pitchFamily="34" charset="0"/>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pitchFamily="34" charset="0"/>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pitchFamily="34" charset="0"/>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pitchFamily="34" charset="0"/>
          <a:ea typeface="ＭＳ Ｐゴシック" pitchFamily="50" charset="-128"/>
        </a:defRPr>
      </a:lvl9pPr>
    </p:titleStyle>
    <p:bodyStyle>
      <a:lvl1pPr marL="193675" indent="-193675" algn="l" defTabSz="776288" rtl="0" eaLnBrk="0" fontAlgn="base" hangingPunct="0">
        <a:lnSpc>
          <a:spcPct val="90000"/>
        </a:lnSpc>
        <a:spcBef>
          <a:spcPts val="850"/>
        </a:spcBef>
        <a:spcAft>
          <a:spcPct val="0"/>
        </a:spcAft>
        <a:buFont typeface="Arial" panose="020B0604020202020204" pitchFamily="34" charset="0"/>
        <a:buChar char="•"/>
        <a:defRPr kumimoji="1" sz="2300" kern="1200">
          <a:solidFill>
            <a:schemeClr val="tx1"/>
          </a:solidFill>
          <a:latin typeface="+mn-lt"/>
          <a:ea typeface="+mn-ea"/>
          <a:cs typeface="+mn-cs"/>
        </a:defRPr>
      </a:lvl1pPr>
      <a:lvl2pPr marL="582613" indent="-193675" algn="l" defTabSz="776288" rtl="0" eaLnBrk="0" fontAlgn="base" hangingPunct="0">
        <a:lnSpc>
          <a:spcPct val="90000"/>
        </a:lnSpc>
        <a:spcBef>
          <a:spcPts val="425"/>
        </a:spcBef>
        <a:spcAft>
          <a:spcPct val="0"/>
        </a:spcAft>
        <a:buFont typeface="Arial" panose="020B0604020202020204" pitchFamily="34" charset="0"/>
        <a:buChar char="•"/>
        <a:defRPr kumimoji="1" sz="2000" kern="1200">
          <a:solidFill>
            <a:schemeClr val="tx1"/>
          </a:solidFill>
          <a:latin typeface="+mn-lt"/>
          <a:ea typeface="+mn-ea"/>
          <a:cs typeface="+mn-cs"/>
        </a:defRPr>
      </a:lvl2pPr>
      <a:lvl3pPr marL="971550" indent="-193675" algn="l" defTabSz="776288" rtl="0" eaLnBrk="0" fontAlgn="base" hangingPunct="0">
        <a:lnSpc>
          <a:spcPct val="90000"/>
        </a:lnSpc>
        <a:spcBef>
          <a:spcPts val="425"/>
        </a:spcBef>
        <a:spcAft>
          <a:spcPct val="0"/>
        </a:spcAft>
        <a:buFont typeface="Arial" panose="020B0604020202020204" pitchFamily="34" charset="0"/>
        <a:buChar char="•"/>
        <a:defRPr kumimoji="1" sz="1700" kern="1200">
          <a:solidFill>
            <a:schemeClr val="tx1"/>
          </a:solidFill>
          <a:latin typeface="+mn-lt"/>
          <a:ea typeface="+mn-ea"/>
          <a:cs typeface="+mn-cs"/>
        </a:defRPr>
      </a:lvl3pPr>
      <a:lvl4pPr marL="1360488" indent="-193675" algn="l" defTabSz="776288" rtl="0" eaLnBrk="0" fontAlgn="base" hangingPunct="0">
        <a:lnSpc>
          <a:spcPct val="90000"/>
        </a:lnSpc>
        <a:spcBef>
          <a:spcPts val="425"/>
        </a:spcBef>
        <a:spcAft>
          <a:spcPct val="0"/>
        </a:spcAft>
        <a:buFont typeface="Arial" panose="020B0604020202020204" pitchFamily="34" charset="0"/>
        <a:buChar char="•"/>
        <a:defRPr kumimoji="1" sz="1500" kern="1200">
          <a:solidFill>
            <a:schemeClr val="tx1"/>
          </a:solidFill>
          <a:latin typeface="+mn-lt"/>
          <a:ea typeface="+mn-ea"/>
          <a:cs typeface="+mn-cs"/>
        </a:defRPr>
      </a:lvl4pPr>
      <a:lvl5pPr marL="1747838" indent="-193675" algn="l" defTabSz="776288" rtl="0" eaLnBrk="0" fontAlgn="base" hangingPunct="0">
        <a:lnSpc>
          <a:spcPct val="90000"/>
        </a:lnSpc>
        <a:spcBef>
          <a:spcPts val="425"/>
        </a:spcBef>
        <a:spcAft>
          <a:spcPct val="0"/>
        </a:spcAft>
        <a:buFont typeface="Arial" panose="020B0604020202020204"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1A1F0CAC-0FB3-7CE7-BB01-929D08D98890}"/>
              </a:ext>
            </a:extLst>
          </p:cNvPr>
          <p:cNvSpPr>
            <a:spLocks noChangeArrowheads="1"/>
          </p:cNvSpPr>
          <p:nvPr userDrawn="1"/>
        </p:nvSpPr>
        <p:spPr bwMode="auto">
          <a:xfrm>
            <a:off x="0" y="0"/>
            <a:ext cx="7775575" cy="10907713"/>
          </a:xfrm>
          <a:prstGeom prst="rect">
            <a:avLst/>
          </a:prstGeom>
          <a:blipFill dpi="0" rotWithShape="0">
            <a:blip r:embed="rId4"/>
            <a:srcRect/>
            <a:tile tx="0" ty="0" sx="100000" sy="100000" flip="none" algn="tl"/>
          </a:blipFill>
          <a:ln>
            <a:noFill/>
          </a:ln>
          <a:extLst>
            <a:ext uri="{91240B29-F687-4F45-9708-019B960494DF}">
              <a14:hiddenLine xmlns:a14="http://schemas.microsoft.com/office/drawing/2010/main" w="12700" algn="ctr">
                <a:solidFill>
                  <a:srgbClr val="000000"/>
                </a:solidFill>
                <a:miter lim="800000"/>
                <a:headEnd/>
                <a:tailEnd/>
              </a14:hiddenLine>
            </a:ext>
          </a:extLst>
        </p:spPr>
        <p:txBody>
          <a:bodyPr anchor="ctr"/>
          <a:lstStyle/>
          <a:p>
            <a:pPr algn="ctr" defTabSz="1019007" eaLnBrk="1" fontAlgn="auto" hangingPunct="1">
              <a:spcBef>
                <a:spcPts val="0"/>
              </a:spcBef>
              <a:spcAft>
                <a:spcPts val="0"/>
              </a:spcAft>
              <a:defRPr/>
            </a:pPr>
            <a:endParaRPr lang="ja-JP" altLang="en-US" sz="2006">
              <a:solidFill>
                <a:schemeClr val="lt1"/>
              </a:solidFill>
              <a:latin typeface="+mn-lt"/>
              <a:ea typeface="+mn-ea"/>
            </a:endParaRPr>
          </a:p>
        </p:txBody>
      </p:sp>
      <p:sp>
        <p:nvSpPr>
          <p:cNvPr id="4" name="Date Placeholder 3">
            <a:extLst>
              <a:ext uri="{FF2B5EF4-FFF2-40B4-BE49-F238E27FC236}">
                <a16:creationId xmlns:a16="http://schemas.microsoft.com/office/drawing/2014/main" id="{7A8B95B6-1736-010F-13F6-C776E6CC68FB}"/>
              </a:ext>
            </a:extLst>
          </p:cNvPr>
          <p:cNvSpPr>
            <a:spLocks noGrp="1"/>
          </p:cNvSpPr>
          <p:nvPr>
            <p:ph type="dt" sz="half" idx="2"/>
          </p:nvPr>
        </p:nvSpPr>
        <p:spPr>
          <a:xfrm>
            <a:off x="534988" y="10109200"/>
            <a:ext cx="1749425" cy="581025"/>
          </a:xfrm>
          <a:prstGeom prst="rect">
            <a:avLst/>
          </a:prstGeom>
        </p:spPr>
        <p:txBody>
          <a:bodyPr vert="horz" lIns="91440" tIns="45720" rIns="91440" bIns="45720" rtlCol="0" anchor="ctr"/>
          <a:lstStyle>
            <a:lvl1pPr algn="l" defTabSz="1019007" eaLnBrk="1" fontAlgn="auto" hangingPunct="1">
              <a:spcBef>
                <a:spcPts val="0"/>
              </a:spcBef>
              <a:spcAft>
                <a:spcPts val="0"/>
              </a:spcAft>
              <a:defRPr sz="1020">
                <a:solidFill>
                  <a:schemeClr val="tx1">
                    <a:tint val="75000"/>
                  </a:schemeClr>
                </a:solidFill>
                <a:latin typeface="+mn-lt"/>
                <a:ea typeface="+mn-ea"/>
              </a:defRPr>
            </a:lvl1pPr>
          </a:lstStyle>
          <a:p>
            <a:pPr>
              <a:defRPr/>
            </a:pPr>
            <a:fld id="{F94BF535-C9A0-8E47-BD1A-540CB1749228}" type="datetime1">
              <a:rPr lang="ja-JP" altLang="en-US"/>
              <a:pPr>
                <a:defRPr/>
              </a:pPr>
              <a:t>2025/3/17</a:t>
            </a:fld>
            <a:endParaRPr lang="en-US" dirty="0"/>
          </a:p>
        </p:txBody>
      </p:sp>
      <p:sp>
        <p:nvSpPr>
          <p:cNvPr id="5" name="Footer Placeholder 4">
            <a:extLst>
              <a:ext uri="{FF2B5EF4-FFF2-40B4-BE49-F238E27FC236}">
                <a16:creationId xmlns:a16="http://schemas.microsoft.com/office/drawing/2014/main" id="{4C0053CF-7A66-93C0-712D-C63FB5893E56}"/>
              </a:ext>
            </a:extLst>
          </p:cNvPr>
          <p:cNvSpPr>
            <a:spLocks noGrp="1"/>
          </p:cNvSpPr>
          <p:nvPr>
            <p:ph type="ftr" sz="quarter" idx="3"/>
          </p:nvPr>
        </p:nvSpPr>
        <p:spPr>
          <a:xfrm>
            <a:off x="2574925" y="10109200"/>
            <a:ext cx="2625725" cy="581025"/>
          </a:xfrm>
          <a:prstGeom prst="rect">
            <a:avLst/>
          </a:prstGeom>
        </p:spPr>
        <p:txBody>
          <a:bodyPr vert="horz" lIns="91440" tIns="45720" rIns="91440" bIns="45720" rtlCol="0" anchor="ctr"/>
          <a:lstStyle>
            <a:lvl1pPr algn="ctr" defTabSz="1019007" eaLnBrk="1" fontAlgn="auto" hangingPunct="1">
              <a:spcBef>
                <a:spcPts val="0"/>
              </a:spcBef>
              <a:spcAft>
                <a:spcPts val="0"/>
              </a:spcAft>
              <a:defRPr sz="1020">
                <a:solidFill>
                  <a:schemeClr val="tx1">
                    <a:tint val="75000"/>
                  </a:schemeClr>
                </a:solidFill>
                <a:latin typeface="+mn-lt"/>
                <a:ea typeface="+mn-ea"/>
              </a:defRPr>
            </a:lvl1pPr>
          </a:lstStyle>
          <a:p>
            <a:pPr>
              <a:defRPr/>
            </a:pPr>
            <a:endParaRPr lang="en-US"/>
          </a:p>
        </p:txBody>
      </p:sp>
      <p:sp>
        <p:nvSpPr>
          <p:cNvPr id="6" name="Slide Number Placeholder 5">
            <a:extLst>
              <a:ext uri="{FF2B5EF4-FFF2-40B4-BE49-F238E27FC236}">
                <a16:creationId xmlns:a16="http://schemas.microsoft.com/office/drawing/2014/main" id="{714E70FC-A6C5-9FEF-AE68-A561C18B54C2}"/>
              </a:ext>
            </a:extLst>
          </p:cNvPr>
          <p:cNvSpPr>
            <a:spLocks noGrp="1"/>
          </p:cNvSpPr>
          <p:nvPr>
            <p:ph type="sldNum" sz="quarter" idx="4"/>
          </p:nvPr>
        </p:nvSpPr>
        <p:spPr>
          <a:xfrm>
            <a:off x="5491163" y="10109200"/>
            <a:ext cx="1749425" cy="5810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ea typeface="ＭＳ Ｐゴシック" panose="020B0600070205080204" pitchFamily="50" charset="-128"/>
              </a:defRPr>
            </a:lvl1pPr>
          </a:lstStyle>
          <a:p>
            <a:pPr>
              <a:defRPr/>
            </a:pPr>
            <a:fld id="{493114A8-17CB-844C-9938-8431D0B43AFA}" type="slidenum">
              <a:rPr lang="en-US" altLang="ja-JP"/>
              <a:pPr>
                <a:defRPr/>
              </a:pPr>
              <a:t>‹#›</a:t>
            </a:fld>
            <a:endParaRPr lang="en-US" altLang="ja-JP"/>
          </a:p>
        </p:txBody>
      </p:sp>
    </p:spTree>
    <p:extLst>
      <p:ext uri="{BB962C8B-B14F-4D97-AF65-F5344CB8AC3E}">
        <p14:creationId xmlns:p14="http://schemas.microsoft.com/office/powerpoint/2010/main" val="1179644719"/>
      </p:ext>
    </p:extLst>
  </p:cSld>
  <p:clrMap bg1="lt1" tx1="dk1" bg2="lt2" tx2="dk2" accent1="accent1" accent2="accent2" accent3="accent3" accent4="accent4" accent5="accent5" accent6="accent6" hlink="hlink" folHlink="folHlink"/>
  <p:sldLayoutIdLst>
    <p:sldLayoutId id="2147483910" r:id="rId1"/>
    <p:sldLayoutId id="2147483911" r:id="rId2"/>
  </p:sldLayoutIdLst>
  <p:hf sldNum="0" hdr="0" ftr="0" dt="0"/>
  <p:txStyles>
    <p:titleStyle>
      <a:lvl1pPr algn="l" defTabSz="776288" rtl="0" eaLnBrk="0" fontAlgn="base" hangingPunct="0">
        <a:lnSpc>
          <a:spcPct val="90000"/>
        </a:lnSpc>
        <a:spcBef>
          <a:spcPct val="0"/>
        </a:spcBef>
        <a:spcAft>
          <a:spcPct val="0"/>
        </a:spcAft>
        <a:defRPr kumimoji="1" sz="3700" kern="1200">
          <a:solidFill>
            <a:schemeClr val="tx1"/>
          </a:solidFill>
          <a:latin typeface="+mj-lt"/>
          <a:ea typeface="+mj-ea"/>
          <a:cs typeface="+mj-cs"/>
        </a:defRPr>
      </a:lvl1pPr>
      <a:lvl2pPr algn="l" defTabSz="776288" rtl="0" eaLnBrk="0" fontAlgn="base" hangingPunct="0">
        <a:lnSpc>
          <a:spcPct val="90000"/>
        </a:lnSpc>
        <a:spcBef>
          <a:spcPct val="0"/>
        </a:spcBef>
        <a:spcAft>
          <a:spcPct val="0"/>
        </a:spcAft>
        <a:defRPr kumimoji="1" sz="3700">
          <a:solidFill>
            <a:schemeClr val="tx1"/>
          </a:solidFill>
          <a:latin typeface="Calibri Light" pitchFamily="34" charset="0"/>
          <a:ea typeface="ＭＳ Ｐゴシック" pitchFamily="50" charset="-128"/>
        </a:defRPr>
      </a:lvl2pPr>
      <a:lvl3pPr algn="l" defTabSz="776288" rtl="0" eaLnBrk="0" fontAlgn="base" hangingPunct="0">
        <a:lnSpc>
          <a:spcPct val="90000"/>
        </a:lnSpc>
        <a:spcBef>
          <a:spcPct val="0"/>
        </a:spcBef>
        <a:spcAft>
          <a:spcPct val="0"/>
        </a:spcAft>
        <a:defRPr kumimoji="1" sz="3700">
          <a:solidFill>
            <a:schemeClr val="tx1"/>
          </a:solidFill>
          <a:latin typeface="Calibri Light" pitchFamily="34" charset="0"/>
          <a:ea typeface="ＭＳ Ｐゴシック" pitchFamily="50" charset="-128"/>
        </a:defRPr>
      </a:lvl3pPr>
      <a:lvl4pPr algn="l" defTabSz="776288" rtl="0" eaLnBrk="0" fontAlgn="base" hangingPunct="0">
        <a:lnSpc>
          <a:spcPct val="90000"/>
        </a:lnSpc>
        <a:spcBef>
          <a:spcPct val="0"/>
        </a:spcBef>
        <a:spcAft>
          <a:spcPct val="0"/>
        </a:spcAft>
        <a:defRPr kumimoji="1" sz="3700">
          <a:solidFill>
            <a:schemeClr val="tx1"/>
          </a:solidFill>
          <a:latin typeface="Calibri Light" pitchFamily="34" charset="0"/>
          <a:ea typeface="ＭＳ Ｐゴシック" pitchFamily="50" charset="-128"/>
        </a:defRPr>
      </a:lvl4pPr>
      <a:lvl5pPr algn="l" defTabSz="776288" rtl="0" eaLnBrk="0" fontAlgn="base" hangingPunct="0">
        <a:lnSpc>
          <a:spcPct val="90000"/>
        </a:lnSpc>
        <a:spcBef>
          <a:spcPct val="0"/>
        </a:spcBef>
        <a:spcAft>
          <a:spcPct val="0"/>
        </a:spcAft>
        <a:defRPr kumimoji="1" sz="3700">
          <a:solidFill>
            <a:schemeClr val="tx1"/>
          </a:solidFill>
          <a:latin typeface="Calibri Light" pitchFamily="34" charset="0"/>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pitchFamily="34" charset="0"/>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pitchFamily="34" charset="0"/>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pitchFamily="34" charset="0"/>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pitchFamily="34" charset="0"/>
          <a:ea typeface="ＭＳ Ｐゴシック" pitchFamily="50" charset="-128"/>
        </a:defRPr>
      </a:lvl9pPr>
    </p:titleStyle>
    <p:bodyStyle>
      <a:lvl1pPr marL="193675" indent="-193675" algn="l" defTabSz="776288" rtl="0" eaLnBrk="0" fontAlgn="base" hangingPunct="0">
        <a:lnSpc>
          <a:spcPct val="90000"/>
        </a:lnSpc>
        <a:spcBef>
          <a:spcPts val="850"/>
        </a:spcBef>
        <a:spcAft>
          <a:spcPct val="0"/>
        </a:spcAft>
        <a:buFont typeface="Arial" panose="020B0604020202020204" pitchFamily="34" charset="0"/>
        <a:buChar char="•"/>
        <a:defRPr kumimoji="1" sz="2300" kern="1200">
          <a:solidFill>
            <a:schemeClr val="tx1"/>
          </a:solidFill>
          <a:latin typeface="+mn-lt"/>
          <a:ea typeface="+mn-ea"/>
          <a:cs typeface="+mn-cs"/>
        </a:defRPr>
      </a:lvl1pPr>
      <a:lvl2pPr marL="582613" indent="-193675" algn="l" defTabSz="776288" rtl="0" eaLnBrk="0" fontAlgn="base" hangingPunct="0">
        <a:lnSpc>
          <a:spcPct val="90000"/>
        </a:lnSpc>
        <a:spcBef>
          <a:spcPts val="425"/>
        </a:spcBef>
        <a:spcAft>
          <a:spcPct val="0"/>
        </a:spcAft>
        <a:buFont typeface="Arial" panose="020B0604020202020204" pitchFamily="34" charset="0"/>
        <a:buChar char="•"/>
        <a:defRPr kumimoji="1" sz="2000" kern="1200">
          <a:solidFill>
            <a:schemeClr val="tx1"/>
          </a:solidFill>
          <a:latin typeface="+mn-lt"/>
          <a:ea typeface="+mn-ea"/>
          <a:cs typeface="+mn-cs"/>
        </a:defRPr>
      </a:lvl2pPr>
      <a:lvl3pPr marL="971550" indent="-193675" algn="l" defTabSz="776288" rtl="0" eaLnBrk="0" fontAlgn="base" hangingPunct="0">
        <a:lnSpc>
          <a:spcPct val="90000"/>
        </a:lnSpc>
        <a:spcBef>
          <a:spcPts val="425"/>
        </a:spcBef>
        <a:spcAft>
          <a:spcPct val="0"/>
        </a:spcAft>
        <a:buFont typeface="Arial" panose="020B0604020202020204" pitchFamily="34" charset="0"/>
        <a:buChar char="•"/>
        <a:defRPr kumimoji="1" sz="1700" kern="1200">
          <a:solidFill>
            <a:schemeClr val="tx1"/>
          </a:solidFill>
          <a:latin typeface="+mn-lt"/>
          <a:ea typeface="+mn-ea"/>
          <a:cs typeface="+mn-cs"/>
        </a:defRPr>
      </a:lvl3pPr>
      <a:lvl4pPr marL="1360488" indent="-193675" algn="l" defTabSz="776288" rtl="0" eaLnBrk="0" fontAlgn="base" hangingPunct="0">
        <a:lnSpc>
          <a:spcPct val="90000"/>
        </a:lnSpc>
        <a:spcBef>
          <a:spcPts val="425"/>
        </a:spcBef>
        <a:spcAft>
          <a:spcPct val="0"/>
        </a:spcAft>
        <a:buFont typeface="Arial" panose="020B0604020202020204" pitchFamily="34" charset="0"/>
        <a:buChar char="•"/>
        <a:defRPr kumimoji="1" sz="1500" kern="1200">
          <a:solidFill>
            <a:schemeClr val="tx1"/>
          </a:solidFill>
          <a:latin typeface="+mn-lt"/>
          <a:ea typeface="+mn-ea"/>
          <a:cs typeface="+mn-cs"/>
        </a:defRPr>
      </a:lvl4pPr>
      <a:lvl5pPr marL="1747838" indent="-193675" algn="l" defTabSz="776288" rtl="0" eaLnBrk="0" fontAlgn="base" hangingPunct="0">
        <a:lnSpc>
          <a:spcPct val="90000"/>
        </a:lnSpc>
        <a:spcBef>
          <a:spcPts val="425"/>
        </a:spcBef>
        <a:spcAft>
          <a:spcPct val="0"/>
        </a:spcAft>
        <a:buFont typeface="Arial" panose="020B0604020202020204"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emf"/><Relationship Id="rId9" Type="http://schemas.openxmlformats.org/officeDocument/2006/relationships/image" Target="../media/image9.jpg"/></Relationships>
</file>

<file path=ppt/slides/_rels/slide2.xml.rels><?xml version="1.0" encoding="UTF-8" standalone="yes"?>
<Relationships xmlns="http://schemas.openxmlformats.org/package/2006/relationships"><Relationship Id="rId8" Type="http://schemas.openxmlformats.org/officeDocument/2006/relationships/image" Target="../media/image15.emf"/><Relationship Id="rId3" Type="http://schemas.openxmlformats.org/officeDocument/2006/relationships/image" Target="../media/image10.jpeg"/><Relationship Id="rId7"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alpha val="88744"/>
          </a:schemeClr>
        </a:solidFill>
        <a:effectLst/>
      </p:bgPr>
    </p:bg>
    <p:spTree>
      <p:nvGrpSpPr>
        <p:cNvPr id="1" name=""/>
        <p:cNvGrpSpPr/>
        <p:nvPr/>
      </p:nvGrpSpPr>
      <p:grpSpPr>
        <a:xfrm>
          <a:off x="0" y="0"/>
          <a:ext cx="0" cy="0"/>
          <a:chOff x="0" y="0"/>
          <a:chExt cx="0" cy="0"/>
        </a:xfrm>
      </p:grpSpPr>
      <p:sp>
        <p:nvSpPr>
          <p:cNvPr id="2" name="正方形/長方形 1" descr="京都府産業支援センター&#10;5階　第４会議室&#10;京都市下京区中堂寺南町134 (リサーチパーク内）&#10;">
            <a:extLst>
              <a:ext uri="{FF2B5EF4-FFF2-40B4-BE49-F238E27FC236}">
                <a16:creationId xmlns:a16="http://schemas.microsoft.com/office/drawing/2014/main" id="{783516D2-F071-069A-72B5-BDB162CBD9FC}"/>
              </a:ext>
            </a:extLst>
          </p:cNvPr>
          <p:cNvSpPr/>
          <p:nvPr/>
        </p:nvSpPr>
        <p:spPr>
          <a:xfrm>
            <a:off x="232197" y="-15201"/>
            <a:ext cx="7286751" cy="9430055"/>
          </a:xfrm>
          <a:prstGeom prst="rect">
            <a:avLst/>
          </a:prstGeom>
          <a:no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defTabSz="1019007" eaLnBrk="1" fontAlgn="auto" hangingPunct="1">
              <a:spcBef>
                <a:spcPts val="0"/>
              </a:spcBef>
              <a:spcAft>
                <a:spcPts val="0"/>
              </a:spcAft>
              <a:defRPr/>
            </a:pPr>
            <a:endParaRPr lang="en-US" altLang="ja-JP" b="1" dirty="0">
              <a:solidFill>
                <a:schemeClr val="tx2">
                  <a:lumMod val="40000"/>
                  <a:lumOff val="60000"/>
                </a:schemeClr>
              </a:solidFill>
              <a:latin typeface="+mn-ea"/>
              <a:ea typeface="+mn-ea"/>
            </a:endParaRPr>
          </a:p>
        </p:txBody>
      </p:sp>
      <p:sp>
        <p:nvSpPr>
          <p:cNvPr id="10" name="正方形/長方形 9">
            <a:extLst>
              <a:ext uri="{FF2B5EF4-FFF2-40B4-BE49-F238E27FC236}">
                <a16:creationId xmlns:a16="http://schemas.microsoft.com/office/drawing/2014/main" id="{4C673B1B-DBFC-AAE4-8472-AA0FA48219E6}"/>
              </a:ext>
            </a:extLst>
          </p:cNvPr>
          <p:cNvSpPr/>
          <p:nvPr/>
        </p:nvSpPr>
        <p:spPr>
          <a:xfrm>
            <a:off x="222572" y="9511589"/>
            <a:ext cx="7286751" cy="1396124"/>
          </a:xfrm>
          <a:prstGeom prst="rect">
            <a:avLst/>
          </a:prstGeom>
          <a:solidFill>
            <a:schemeClr val="tx2">
              <a:lumMod val="40000"/>
              <a:lumOff val="60000"/>
            </a:schemeClr>
          </a:solidFill>
          <a:ln>
            <a:no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ln w="0"/>
              <a:solidFill>
                <a:schemeClr val="tx1"/>
              </a:solidFill>
              <a:effectLst>
                <a:outerShdw blurRad="38100" dist="19050" dir="2700000" algn="tl" rotWithShape="0">
                  <a:schemeClr val="dk1">
                    <a:alpha val="40000"/>
                  </a:schemeClr>
                </a:outerShdw>
              </a:effectLst>
            </a:endParaRPr>
          </a:p>
        </p:txBody>
      </p:sp>
      <p:sp>
        <p:nvSpPr>
          <p:cNvPr id="371" name="正方形/長方形 370">
            <a:extLst>
              <a:ext uri="{FF2B5EF4-FFF2-40B4-BE49-F238E27FC236}">
                <a16:creationId xmlns:a16="http://schemas.microsoft.com/office/drawing/2014/main" id="{8630AB8A-8D82-2649-853A-C22BD6F81BB6}"/>
              </a:ext>
            </a:extLst>
          </p:cNvPr>
          <p:cNvSpPr/>
          <p:nvPr/>
        </p:nvSpPr>
        <p:spPr>
          <a:xfrm>
            <a:off x="3300413" y="2700338"/>
            <a:ext cx="590550" cy="523875"/>
          </a:xfrm>
          <a:prstGeom prst="rect">
            <a:avLst/>
          </a:prstGeom>
        </p:spPr>
        <p:txBody>
          <a:bodyPr anchor="ctr">
            <a:spAutoFit/>
          </a:bodyPr>
          <a:lstStyle/>
          <a:p>
            <a:pPr algn="ctr" defTabSz="1019007" eaLnBrk="1" fontAlgn="auto" hangingPunct="1">
              <a:spcBef>
                <a:spcPts val="0"/>
              </a:spcBef>
              <a:spcAft>
                <a:spcPts val="0"/>
              </a:spcAft>
              <a:defRPr/>
            </a:pPr>
            <a:endParaRPr lang="ja-JP" altLang="en-US" sz="2800" b="1" dirty="0">
              <a:solidFill>
                <a:schemeClr val="bg1"/>
              </a:solidFill>
              <a:latin typeface="+mj-ea"/>
              <a:ea typeface="+mj-ea"/>
            </a:endParaRPr>
          </a:p>
        </p:txBody>
      </p:sp>
      <p:sp>
        <p:nvSpPr>
          <p:cNvPr id="5124" name="テキスト ボックス 29">
            <a:extLst>
              <a:ext uri="{FF2B5EF4-FFF2-40B4-BE49-F238E27FC236}">
                <a16:creationId xmlns:a16="http://schemas.microsoft.com/office/drawing/2014/main" id="{215B45A8-DA51-187B-28DB-A44837105A8D}"/>
              </a:ext>
            </a:extLst>
          </p:cNvPr>
          <p:cNvSpPr txBox="1">
            <a:spLocks noChangeArrowheads="1"/>
          </p:cNvSpPr>
          <p:nvPr/>
        </p:nvSpPr>
        <p:spPr bwMode="auto">
          <a:xfrm>
            <a:off x="1923431" y="6025500"/>
            <a:ext cx="3999373" cy="1210396"/>
          </a:xfrm>
          <a:prstGeom prst="rect">
            <a:avLst/>
          </a:prstGeom>
          <a:noFill/>
          <a:ln>
            <a:noFill/>
          </a:ln>
        </p:spPr>
        <p:txBody>
          <a:bodyPr wrap="square">
            <a:spAutoFit/>
          </a:bodyPr>
          <a:lstStyle>
            <a:lvl1pPr>
              <a:defRPr kumimoji="1" sz="2000">
                <a:solidFill>
                  <a:schemeClr val="tx1"/>
                </a:solidFill>
                <a:latin typeface="Calibri" panose="020F0502020204030204" pitchFamily="34" charset="0"/>
                <a:ea typeface="ＭＳ Ｐゴシック" panose="020B0600070205080204" pitchFamily="50" charset="-128"/>
              </a:defRPr>
            </a:lvl1pPr>
            <a:lvl2pPr marL="742950" indent="-285750">
              <a:defRPr kumimoji="1" sz="2000">
                <a:solidFill>
                  <a:schemeClr val="tx1"/>
                </a:solidFill>
                <a:latin typeface="Calibri" panose="020F0502020204030204" pitchFamily="34" charset="0"/>
                <a:ea typeface="ＭＳ Ｐゴシック" panose="020B0600070205080204" pitchFamily="50" charset="-128"/>
              </a:defRPr>
            </a:lvl2pPr>
            <a:lvl3pPr marL="1143000" indent="-228600">
              <a:defRPr kumimoji="1" sz="2000">
                <a:solidFill>
                  <a:schemeClr val="tx1"/>
                </a:solidFill>
                <a:latin typeface="Calibri" panose="020F0502020204030204" pitchFamily="34" charset="0"/>
                <a:ea typeface="ＭＳ Ｐゴシック" panose="020B0600070205080204" pitchFamily="50" charset="-128"/>
              </a:defRPr>
            </a:lvl3pPr>
            <a:lvl4pPr marL="1600200" indent="-228600">
              <a:defRPr kumimoji="1" sz="2000">
                <a:solidFill>
                  <a:schemeClr val="tx1"/>
                </a:solidFill>
                <a:latin typeface="Calibri" panose="020F0502020204030204" pitchFamily="34" charset="0"/>
                <a:ea typeface="ＭＳ Ｐゴシック" panose="020B0600070205080204" pitchFamily="50" charset="-128"/>
              </a:defRPr>
            </a:lvl4pPr>
            <a:lvl5pPr marL="2057400" indent="-228600">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50" charset="-128"/>
              </a:defRPr>
            </a:lvl9pPr>
          </a:lstStyle>
          <a:p>
            <a:pPr marL="342900" indent="-342900" defTabSz="1019007" eaLnBrk="1" fontAlgn="auto" hangingPunct="1">
              <a:lnSpc>
                <a:spcPct val="150000"/>
              </a:lnSpc>
              <a:spcBef>
                <a:spcPts val="0"/>
              </a:spcBef>
              <a:spcAft>
                <a:spcPts val="0"/>
              </a:spcAft>
              <a:buFont typeface="+mj-lt"/>
              <a:buAutoNum type="arabicPeriod"/>
              <a:defRPr/>
            </a:pPr>
            <a:r>
              <a:rPr lang="ja-JP" altLang="en-US" sz="1000" dirty="0">
                <a:latin typeface="+mn-ea"/>
                <a:ea typeface="+mn-ea"/>
              </a:rPr>
              <a:t>補助金の捉え方、進め方（すべては事業計画から）</a:t>
            </a:r>
          </a:p>
          <a:p>
            <a:pPr marL="342900" indent="-342900" defTabSz="1019007" eaLnBrk="1" fontAlgn="auto" hangingPunct="1">
              <a:lnSpc>
                <a:spcPct val="150000"/>
              </a:lnSpc>
              <a:spcBef>
                <a:spcPts val="0"/>
              </a:spcBef>
              <a:spcAft>
                <a:spcPts val="0"/>
              </a:spcAft>
              <a:buFont typeface="+mj-lt"/>
              <a:buAutoNum type="arabicPeriod"/>
              <a:defRPr/>
            </a:pPr>
            <a:r>
              <a:rPr lang="ja-JP" altLang="en-US" sz="1000" dirty="0">
                <a:latin typeface="+mn-ea"/>
                <a:ea typeface="+mn-ea"/>
              </a:rPr>
              <a:t>事業計画・構想の見える化の方法</a:t>
            </a:r>
            <a:endParaRPr lang="en-US" altLang="ja-JP" sz="1000" dirty="0">
              <a:latin typeface="+mn-ea"/>
              <a:ea typeface="+mn-ea"/>
            </a:endParaRPr>
          </a:p>
          <a:p>
            <a:pPr marL="342900" indent="-342900" defTabSz="1019007" eaLnBrk="1" fontAlgn="auto" hangingPunct="1">
              <a:lnSpc>
                <a:spcPct val="150000"/>
              </a:lnSpc>
              <a:spcBef>
                <a:spcPts val="0"/>
              </a:spcBef>
              <a:spcAft>
                <a:spcPts val="0"/>
              </a:spcAft>
              <a:buFont typeface="+mj-lt"/>
              <a:buAutoNum type="arabicPeriod"/>
              <a:defRPr/>
            </a:pPr>
            <a:r>
              <a:rPr lang="ja-JP" altLang="en-US" sz="1000" dirty="0">
                <a:latin typeface="+mn-ea"/>
                <a:ea typeface="+mn-ea"/>
              </a:rPr>
              <a:t>補助金の採択率を上げるためのポイント</a:t>
            </a:r>
            <a:endParaRPr lang="en-US" altLang="ja-JP" sz="1000" dirty="0">
              <a:latin typeface="+mn-ea"/>
              <a:ea typeface="+mn-ea"/>
            </a:endParaRPr>
          </a:p>
          <a:p>
            <a:pPr marL="342900" indent="-342900" defTabSz="1019007" eaLnBrk="1" fontAlgn="auto" hangingPunct="1">
              <a:lnSpc>
                <a:spcPct val="150000"/>
              </a:lnSpc>
              <a:spcBef>
                <a:spcPts val="0"/>
              </a:spcBef>
              <a:spcAft>
                <a:spcPts val="0"/>
              </a:spcAft>
              <a:buFont typeface="+mj-lt"/>
              <a:buAutoNum type="arabicPeriod"/>
              <a:defRPr/>
            </a:pPr>
            <a:r>
              <a:rPr lang="ja-JP" altLang="en-US" sz="1000" dirty="0">
                <a:latin typeface="+mn-ea"/>
                <a:ea typeface="+mn-ea"/>
              </a:rPr>
              <a:t>補助金のための事業計画書作成のポイント</a:t>
            </a:r>
            <a:endParaRPr lang="en-US" altLang="ja-JP" sz="1000" dirty="0">
              <a:latin typeface="+mn-ea"/>
              <a:ea typeface="+mn-ea"/>
            </a:endParaRPr>
          </a:p>
          <a:p>
            <a:pPr marL="342900" indent="-342900" defTabSz="1019007" eaLnBrk="1" fontAlgn="auto" hangingPunct="1">
              <a:lnSpc>
                <a:spcPct val="150000"/>
              </a:lnSpc>
              <a:spcBef>
                <a:spcPts val="0"/>
              </a:spcBef>
              <a:spcAft>
                <a:spcPts val="0"/>
              </a:spcAft>
              <a:buFont typeface="+mj-lt"/>
              <a:buAutoNum type="arabicPeriod"/>
              <a:defRPr/>
            </a:pPr>
            <a:r>
              <a:rPr lang="ja-JP" altLang="en-US" sz="1000" dirty="0"/>
              <a:t>よいプレゼンのポイントと、プレゼン資料の基本</a:t>
            </a:r>
            <a:endParaRPr lang="en-US" altLang="ja-JP" sz="1000" dirty="0">
              <a:latin typeface="+mn-ea"/>
              <a:ea typeface="+mn-ea"/>
            </a:endParaRPr>
          </a:p>
        </p:txBody>
      </p:sp>
      <p:sp>
        <p:nvSpPr>
          <p:cNvPr id="79" name="正方形/長方形 78">
            <a:extLst>
              <a:ext uri="{FF2B5EF4-FFF2-40B4-BE49-F238E27FC236}">
                <a16:creationId xmlns:a16="http://schemas.microsoft.com/office/drawing/2014/main" id="{1AADA925-B870-D27D-B6F8-C69E30242446}"/>
              </a:ext>
            </a:extLst>
          </p:cNvPr>
          <p:cNvSpPr/>
          <p:nvPr/>
        </p:nvSpPr>
        <p:spPr>
          <a:xfrm>
            <a:off x="2151063" y="4360863"/>
            <a:ext cx="2995612" cy="400050"/>
          </a:xfrm>
          <a:prstGeom prst="rect">
            <a:avLst/>
          </a:prstGeom>
        </p:spPr>
        <p:txBody>
          <a:bodyPr>
            <a:spAutoFit/>
          </a:bodyPr>
          <a:lstStyle/>
          <a:p>
            <a:pPr defTabSz="1019007" eaLnBrk="1" fontAlgn="auto" hangingPunct="1">
              <a:spcBef>
                <a:spcPts val="0"/>
              </a:spcBef>
              <a:spcAft>
                <a:spcPts val="0"/>
              </a:spcAft>
              <a:defRPr/>
            </a:pPr>
            <a:r>
              <a:rPr lang="ja-JP" altLang="en-US" b="1" dirty="0">
                <a:latin typeface="+mj-ea"/>
                <a:ea typeface="+mj-ea"/>
              </a:rPr>
              <a:t> </a:t>
            </a:r>
          </a:p>
        </p:txBody>
      </p:sp>
      <p:sp>
        <p:nvSpPr>
          <p:cNvPr id="5144" name="テキスト ボックス 40">
            <a:extLst>
              <a:ext uri="{FF2B5EF4-FFF2-40B4-BE49-F238E27FC236}">
                <a16:creationId xmlns:a16="http://schemas.microsoft.com/office/drawing/2014/main" id="{E54D1801-ED3A-BED6-B00D-64D2E36E6E14}"/>
              </a:ext>
            </a:extLst>
          </p:cNvPr>
          <p:cNvSpPr txBox="1">
            <a:spLocks noChangeArrowheads="1"/>
          </p:cNvSpPr>
          <p:nvPr/>
        </p:nvSpPr>
        <p:spPr bwMode="auto">
          <a:xfrm>
            <a:off x="2243485" y="9680669"/>
            <a:ext cx="187743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r>
              <a:rPr lang="ja-JP" altLang="en-US" sz="1100" dirty="0">
                <a:latin typeface="ＤＦＧ平成ゴシック体W7"/>
                <a:ea typeface="ＤＦＧ平成ゴシック体W7"/>
                <a:cs typeface="ＤＦＧ平成ゴシック体W7"/>
              </a:rPr>
              <a:t>お問い合わせ・お申込み先</a:t>
            </a:r>
          </a:p>
        </p:txBody>
      </p:sp>
      <p:sp>
        <p:nvSpPr>
          <p:cNvPr id="42" name="テキスト ボックス 18">
            <a:extLst>
              <a:ext uri="{FF2B5EF4-FFF2-40B4-BE49-F238E27FC236}">
                <a16:creationId xmlns:a16="http://schemas.microsoft.com/office/drawing/2014/main" id="{593FC032-8CB7-58F5-596B-B95020BE5E8D}"/>
              </a:ext>
            </a:extLst>
          </p:cNvPr>
          <p:cNvSpPr txBox="1"/>
          <p:nvPr/>
        </p:nvSpPr>
        <p:spPr bwMode="auto">
          <a:xfrm>
            <a:off x="2243485" y="9932823"/>
            <a:ext cx="3679320" cy="4291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sz="2000">
                <a:solidFill>
                  <a:schemeClr val="tx1"/>
                </a:solidFill>
                <a:latin typeface="Calibri" pitchFamily="34" charset="0"/>
                <a:ea typeface="ＭＳ Ｐゴシック" pitchFamily="50" charset="-128"/>
              </a:defRPr>
            </a:lvl1pPr>
            <a:lvl2pPr marL="742950" indent="-285750">
              <a:defRPr kumimoji="1" sz="2000">
                <a:solidFill>
                  <a:schemeClr val="tx1"/>
                </a:solidFill>
                <a:latin typeface="Calibri" pitchFamily="34" charset="0"/>
                <a:ea typeface="ＭＳ Ｐゴシック" pitchFamily="50" charset="-128"/>
              </a:defRPr>
            </a:lvl2pPr>
            <a:lvl3pPr marL="1143000" indent="-228600">
              <a:defRPr kumimoji="1" sz="2000">
                <a:solidFill>
                  <a:schemeClr val="tx1"/>
                </a:solidFill>
                <a:latin typeface="Calibri" pitchFamily="34" charset="0"/>
                <a:ea typeface="ＭＳ Ｐゴシック" pitchFamily="50" charset="-128"/>
              </a:defRPr>
            </a:lvl3pPr>
            <a:lvl4pPr marL="1600200" indent="-228600">
              <a:defRPr kumimoji="1" sz="2000">
                <a:solidFill>
                  <a:schemeClr val="tx1"/>
                </a:solidFill>
                <a:latin typeface="Calibri" pitchFamily="34" charset="0"/>
                <a:ea typeface="ＭＳ Ｐゴシック" pitchFamily="50" charset="-128"/>
              </a:defRPr>
            </a:lvl4pPr>
            <a:lvl5pPr marL="2057400" indent="-228600">
              <a:defRPr kumimoji="1" sz="2000">
                <a:solidFill>
                  <a:schemeClr val="tx1"/>
                </a:solidFill>
                <a:latin typeface="Calibri" pitchFamily="34" charset="0"/>
                <a:ea typeface="ＭＳ Ｐゴシック" pitchFamily="50" charset="-128"/>
              </a:defRPr>
            </a:lvl5pPr>
            <a:lvl6pPr marL="2514600" indent="-228600" defTabSz="1017588" eaLnBrk="0" fontAlgn="base" hangingPunct="0">
              <a:spcBef>
                <a:spcPct val="0"/>
              </a:spcBef>
              <a:spcAft>
                <a:spcPct val="0"/>
              </a:spcAft>
              <a:defRPr kumimoji="1" sz="2000">
                <a:solidFill>
                  <a:schemeClr val="tx1"/>
                </a:solidFill>
                <a:latin typeface="Calibri" pitchFamily="34" charset="0"/>
                <a:ea typeface="ＭＳ Ｐゴシック" pitchFamily="50" charset="-128"/>
              </a:defRPr>
            </a:lvl6pPr>
            <a:lvl7pPr marL="2971800" indent="-228600" defTabSz="1017588" eaLnBrk="0" fontAlgn="base" hangingPunct="0">
              <a:spcBef>
                <a:spcPct val="0"/>
              </a:spcBef>
              <a:spcAft>
                <a:spcPct val="0"/>
              </a:spcAft>
              <a:defRPr kumimoji="1" sz="2000">
                <a:solidFill>
                  <a:schemeClr val="tx1"/>
                </a:solidFill>
                <a:latin typeface="Calibri" pitchFamily="34" charset="0"/>
                <a:ea typeface="ＭＳ Ｐゴシック" pitchFamily="50" charset="-128"/>
              </a:defRPr>
            </a:lvl7pPr>
            <a:lvl8pPr marL="3429000" indent="-228600" defTabSz="1017588" eaLnBrk="0" fontAlgn="base" hangingPunct="0">
              <a:spcBef>
                <a:spcPct val="0"/>
              </a:spcBef>
              <a:spcAft>
                <a:spcPct val="0"/>
              </a:spcAft>
              <a:defRPr kumimoji="1" sz="2000">
                <a:solidFill>
                  <a:schemeClr val="tx1"/>
                </a:solidFill>
                <a:latin typeface="Calibri" pitchFamily="34" charset="0"/>
                <a:ea typeface="ＭＳ Ｐゴシック" pitchFamily="50" charset="-128"/>
              </a:defRPr>
            </a:lvl8pPr>
            <a:lvl9pPr marL="3886200" indent="-228600" defTabSz="1017588" eaLnBrk="0" fontAlgn="base" hangingPunct="0">
              <a:spcBef>
                <a:spcPct val="0"/>
              </a:spcBef>
              <a:spcAft>
                <a:spcPct val="0"/>
              </a:spcAft>
              <a:defRPr kumimoji="1" sz="2000">
                <a:solidFill>
                  <a:schemeClr val="tx1"/>
                </a:solidFill>
                <a:latin typeface="Calibri" pitchFamily="34" charset="0"/>
                <a:ea typeface="ＭＳ Ｐゴシック" pitchFamily="50" charset="-128"/>
              </a:defRPr>
            </a:lvl9pPr>
          </a:lstStyle>
          <a:p>
            <a:pPr eaLnBrk="1" hangingPunct="1">
              <a:defRPr/>
            </a:pPr>
            <a:endParaRPr lang="en-US" altLang="ja-JP" sz="1600" dirty="0">
              <a:solidFill>
                <a:srgbClr val="0D0D0D"/>
              </a:solidFill>
              <a:latin typeface="BIZ UD明朝 Medium" pitchFamily="17" charset="-128"/>
              <a:ea typeface="BIZ UD明朝 Medium" pitchFamily="17" charset="-128"/>
              <a:cs typeface="Arial" pitchFamily="34" charset="0"/>
            </a:endParaRPr>
          </a:p>
          <a:p>
            <a:pPr eaLnBrk="1" hangingPunct="1">
              <a:defRPr/>
            </a:pPr>
            <a:r>
              <a:rPr lang="ja-JP" altLang="en-US" sz="1000" dirty="0">
                <a:solidFill>
                  <a:srgbClr val="0D0D0D"/>
                </a:solidFill>
                <a:latin typeface="BIZ UD明朝 Medium" pitchFamily="17" charset="-128"/>
                <a:ea typeface="BIZ UD明朝 Medium" pitchFamily="17" charset="-128"/>
                <a:cs typeface="Arial" pitchFamily="34" charset="0"/>
              </a:rPr>
              <a:t>主催：</a:t>
            </a:r>
            <a:r>
              <a:rPr lang="ja-JP" altLang="en-US" sz="1000" dirty="0">
                <a:latin typeface="BIZ UD明朝 Medium" pitchFamily="17" charset="-128"/>
                <a:ea typeface="BIZ UD明朝 Medium" pitchFamily="17" charset="-128"/>
                <a:cs typeface="Arial" pitchFamily="34" charset="0"/>
              </a:rPr>
              <a:t>京都府よろず支援拠点</a:t>
            </a:r>
            <a:r>
              <a:rPr lang="ja-JP" altLang="en-US" sz="1000" dirty="0">
                <a:solidFill>
                  <a:srgbClr val="0D0D0D"/>
                </a:solidFill>
                <a:latin typeface="BIZ UD明朝 Medium" pitchFamily="17" charset="-128"/>
                <a:ea typeface="BIZ UD明朝 Medium" pitchFamily="17" charset="-128"/>
                <a:cs typeface="Arial" pitchFamily="34" charset="0"/>
              </a:rPr>
              <a:t>（公益財団法人京都産業２１）</a:t>
            </a:r>
            <a:endParaRPr lang="en-US" altLang="ja-JP" sz="1000" dirty="0">
              <a:solidFill>
                <a:srgbClr val="0D0D0D"/>
              </a:solidFill>
              <a:latin typeface="BIZ UD明朝 Medium" pitchFamily="17" charset="-128"/>
              <a:ea typeface="BIZ UD明朝 Medium" pitchFamily="17" charset="-128"/>
              <a:cs typeface="Arial" pitchFamily="34" charset="0"/>
            </a:endParaRPr>
          </a:p>
          <a:p>
            <a:pPr eaLnBrk="1" hangingPunct="1">
              <a:defRPr/>
            </a:pPr>
            <a:r>
              <a:rPr lang="ja-JP" altLang="en-US" sz="1000" dirty="0">
                <a:latin typeface="BIZ UD明朝 Medium" pitchFamily="17" charset="-128"/>
                <a:ea typeface="BIZ UD明朝 Medium" pitchFamily="17" charset="-128"/>
                <a:cs typeface="Arial" pitchFamily="34" charset="0"/>
              </a:rPr>
              <a:t>担当　柴田・宮本</a:t>
            </a:r>
          </a:p>
          <a:p>
            <a:pPr eaLnBrk="1" hangingPunct="1">
              <a:defRPr/>
            </a:pPr>
            <a:endParaRPr lang="en-US" altLang="ja-JP" sz="1600" dirty="0">
              <a:solidFill>
                <a:srgbClr val="0D0D0D"/>
              </a:solidFill>
              <a:latin typeface="BIZ UD明朝 Medium" pitchFamily="17" charset="-128"/>
              <a:ea typeface="BIZ UD明朝 Medium" pitchFamily="17" charset="-128"/>
              <a:cs typeface="Arial" pitchFamily="34" charset="0"/>
            </a:endParaRPr>
          </a:p>
        </p:txBody>
      </p:sp>
      <p:pic>
        <p:nvPicPr>
          <p:cNvPr id="5138" name="Picture 4" descr="C:\Users\mosso\Dropbox\sites\Kagoya kyoto-yorozu.jp\yorozu2.png">
            <a:extLst>
              <a:ext uri="{FF2B5EF4-FFF2-40B4-BE49-F238E27FC236}">
                <a16:creationId xmlns:a16="http://schemas.microsoft.com/office/drawing/2014/main" id="{03402EE8-8E62-DDD6-2173-60E699DCF1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481" y="9701836"/>
            <a:ext cx="965264" cy="972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 name="1 つの角を切り取った四角形 99">
            <a:extLst>
              <a:ext uri="{FF2B5EF4-FFF2-40B4-BE49-F238E27FC236}">
                <a16:creationId xmlns:a16="http://schemas.microsoft.com/office/drawing/2014/main" id="{467AA445-8C8A-C871-936A-54DB375067EA}"/>
              </a:ext>
            </a:extLst>
          </p:cNvPr>
          <p:cNvSpPr/>
          <p:nvPr/>
        </p:nvSpPr>
        <p:spPr>
          <a:xfrm>
            <a:off x="853649" y="7272806"/>
            <a:ext cx="6201767" cy="163316"/>
          </a:xfrm>
          <a:prstGeom prst="snip1Rect">
            <a:avLst/>
          </a:prstGeom>
          <a:solidFill>
            <a:schemeClr val="tx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9" name="グループ化 28">
            <a:extLst>
              <a:ext uri="{FF2B5EF4-FFF2-40B4-BE49-F238E27FC236}">
                <a16:creationId xmlns:a16="http://schemas.microsoft.com/office/drawing/2014/main" id="{C3D39802-6CAC-5EA8-ED92-E1265F0393A4}"/>
              </a:ext>
            </a:extLst>
          </p:cNvPr>
          <p:cNvGrpSpPr/>
          <p:nvPr/>
        </p:nvGrpSpPr>
        <p:grpSpPr>
          <a:xfrm>
            <a:off x="816891" y="5810504"/>
            <a:ext cx="6201768" cy="215444"/>
            <a:chOff x="816088" y="5364796"/>
            <a:chExt cx="6201768" cy="215444"/>
          </a:xfrm>
        </p:grpSpPr>
        <p:sp>
          <p:nvSpPr>
            <p:cNvPr id="99" name="1 つの角を切り取った四角形 98">
              <a:extLst>
                <a:ext uri="{FF2B5EF4-FFF2-40B4-BE49-F238E27FC236}">
                  <a16:creationId xmlns:a16="http://schemas.microsoft.com/office/drawing/2014/main" id="{72F4B106-173F-306F-22E8-8D8BC3CCC55E}"/>
                </a:ext>
              </a:extLst>
            </p:cNvPr>
            <p:cNvSpPr/>
            <p:nvPr/>
          </p:nvSpPr>
          <p:spPr>
            <a:xfrm>
              <a:off x="816088" y="5400354"/>
              <a:ext cx="6201768" cy="158581"/>
            </a:xfrm>
            <a:prstGeom prst="snip1Rect">
              <a:avLst/>
            </a:prstGeom>
            <a:solidFill>
              <a:schemeClr val="tx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テキスト ボックス 100">
              <a:extLst>
                <a:ext uri="{FF2B5EF4-FFF2-40B4-BE49-F238E27FC236}">
                  <a16:creationId xmlns:a16="http://schemas.microsoft.com/office/drawing/2014/main" id="{466D6044-88D0-3003-5E4E-7E0F7AC053D5}"/>
                </a:ext>
              </a:extLst>
            </p:cNvPr>
            <p:cNvSpPr txBox="1"/>
            <p:nvPr/>
          </p:nvSpPr>
          <p:spPr>
            <a:xfrm>
              <a:off x="1415638" y="5364796"/>
              <a:ext cx="387543" cy="215444"/>
            </a:xfrm>
            <a:prstGeom prst="rect">
              <a:avLst/>
            </a:prstGeom>
            <a:noFill/>
          </p:spPr>
          <p:txBody>
            <a:bodyPr wrap="square" rtlCol="0">
              <a:spAutoFit/>
            </a:bodyPr>
            <a:lstStyle/>
            <a:p>
              <a:r>
                <a:rPr lang="ja-JP" altLang="en-US" sz="800">
                  <a:solidFill>
                    <a:schemeClr val="bg1"/>
                  </a:solidFill>
                </a:rPr>
                <a:t>内容</a:t>
              </a:r>
              <a:endParaRPr kumimoji="1" lang="ja-JP" altLang="en-US" sz="800">
                <a:solidFill>
                  <a:schemeClr val="bg1"/>
                </a:solidFill>
              </a:endParaRPr>
            </a:p>
          </p:txBody>
        </p:sp>
      </p:grpSp>
      <p:sp>
        <p:nvSpPr>
          <p:cNvPr id="102" name="テキスト ボックス 101">
            <a:extLst>
              <a:ext uri="{FF2B5EF4-FFF2-40B4-BE49-F238E27FC236}">
                <a16:creationId xmlns:a16="http://schemas.microsoft.com/office/drawing/2014/main" id="{308DD5CE-6F32-8F03-89AE-2ECABEAADD18}"/>
              </a:ext>
            </a:extLst>
          </p:cNvPr>
          <p:cNvSpPr txBox="1"/>
          <p:nvPr/>
        </p:nvSpPr>
        <p:spPr>
          <a:xfrm>
            <a:off x="1066339" y="7264679"/>
            <a:ext cx="1098836" cy="215444"/>
          </a:xfrm>
          <a:prstGeom prst="rect">
            <a:avLst/>
          </a:prstGeom>
          <a:noFill/>
        </p:spPr>
        <p:txBody>
          <a:bodyPr wrap="square" rtlCol="0">
            <a:spAutoFit/>
          </a:bodyPr>
          <a:lstStyle/>
          <a:p>
            <a:r>
              <a:rPr lang="ja-JP" altLang="en-US" sz="800">
                <a:solidFill>
                  <a:schemeClr val="bg1"/>
                </a:solidFill>
              </a:rPr>
              <a:t>講師</a:t>
            </a:r>
            <a:r>
              <a:rPr lang="en-US" altLang="ja-JP" sz="800" dirty="0">
                <a:solidFill>
                  <a:schemeClr val="bg1"/>
                </a:solidFill>
              </a:rPr>
              <a:t> </a:t>
            </a:r>
            <a:r>
              <a:rPr lang="ja-JP" altLang="en-US" sz="800">
                <a:solidFill>
                  <a:schemeClr val="bg1"/>
                </a:solidFill>
              </a:rPr>
              <a:t>プロフィール</a:t>
            </a:r>
            <a:endParaRPr kumimoji="1" lang="ja-JP" altLang="en-US" sz="800">
              <a:solidFill>
                <a:schemeClr val="bg1"/>
              </a:solidFill>
            </a:endParaRPr>
          </a:p>
        </p:txBody>
      </p:sp>
      <p:sp>
        <p:nvSpPr>
          <p:cNvPr id="110" name="テキスト ボックス 109">
            <a:extLst>
              <a:ext uri="{FF2B5EF4-FFF2-40B4-BE49-F238E27FC236}">
                <a16:creationId xmlns:a16="http://schemas.microsoft.com/office/drawing/2014/main" id="{EA4F2A57-2B92-1FE1-9431-B2907A3BBB17}"/>
              </a:ext>
            </a:extLst>
          </p:cNvPr>
          <p:cNvSpPr txBox="1"/>
          <p:nvPr/>
        </p:nvSpPr>
        <p:spPr>
          <a:xfrm>
            <a:off x="2084645" y="8097023"/>
            <a:ext cx="3022086" cy="1308179"/>
          </a:xfrm>
          <a:prstGeom prst="rect">
            <a:avLst/>
          </a:prstGeom>
          <a:noFill/>
        </p:spPr>
        <p:txBody>
          <a:bodyPr wrap="square" rtlCol="0">
            <a:spAutoFit/>
          </a:bodyPr>
          <a:lstStyle/>
          <a:p>
            <a:pPr>
              <a:lnSpc>
                <a:spcPct val="150000"/>
              </a:lnSpc>
            </a:pPr>
            <a:r>
              <a:rPr lang="ja-JP" altLang="en-US" sz="900">
                <a:latin typeface="MS PMincho" panose="02020600040205080304" pitchFamily="18" charset="-128"/>
                <a:ea typeface="MS PMincho" panose="02020600040205080304" pitchFamily="18" charset="-128"/>
              </a:rPr>
              <a:t>電子部品企業の工場経営責任者や企画部門長の経験を生かして、工場経営・商品経営・事業企画・経営企画から、現場主体の生産現場改善や新規事業展開など、経営力向上と経営革新活動全般を顧客と経営者の視点からご支援いたします。また、新技術や新規事業の目利きなど事業成長や事業再構築へのチャレンジを応援します。</a:t>
            </a:r>
            <a:endParaRPr lang="ja-JP" altLang="en-US" sz="800">
              <a:solidFill>
                <a:srgbClr val="414141"/>
              </a:solidFill>
              <a:effectLst/>
              <a:latin typeface="Hiragino Mincho ProN" panose="02020300000000000000" pitchFamily="18" charset="-128"/>
              <a:ea typeface="Hiragino Mincho ProN" panose="02020300000000000000" pitchFamily="18" charset="-128"/>
            </a:endParaRPr>
          </a:p>
        </p:txBody>
      </p:sp>
      <p:sp>
        <p:nvSpPr>
          <p:cNvPr id="111" name="テキスト ボックス 3">
            <a:extLst>
              <a:ext uri="{FF2B5EF4-FFF2-40B4-BE49-F238E27FC236}">
                <a16:creationId xmlns:a16="http://schemas.microsoft.com/office/drawing/2014/main" id="{9017E8AC-0D2C-C3A6-4F32-D06F479DC4F8}"/>
              </a:ext>
            </a:extLst>
          </p:cNvPr>
          <p:cNvSpPr txBox="1">
            <a:spLocks noChangeArrowheads="1"/>
          </p:cNvSpPr>
          <p:nvPr/>
        </p:nvSpPr>
        <p:spPr bwMode="auto">
          <a:xfrm>
            <a:off x="734899" y="2032781"/>
            <a:ext cx="6201768" cy="752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lnSpc>
                <a:spcPct val="150000"/>
              </a:lnSpc>
            </a:pPr>
            <a:r>
              <a:rPr lang="ja-JP" altLang="en-US" sz="1000" b="1" i="0" dirty="0">
                <a:solidFill>
                  <a:srgbClr val="000000"/>
                </a:solidFill>
                <a:effectLst/>
                <a:latin typeface="Meiryo UI" panose="020B0604030504040204" pitchFamily="34" charset="-128"/>
                <a:ea typeface="Meiryo UI" panose="020B0604030504040204" pitchFamily="34" charset="-128"/>
              </a:rPr>
              <a:t>以下の様なお悩みがございましたら、ぜひご参加ください</a:t>
            </a:r>
            <a:r>
              <a:rPr lang="ja-JP" altLang="en-US" sz="1000" b="1" dirty="0">
                <a:solidFill>
                  <a:srgbClr val="000000"/>
                </a:solidFill>
                <a:latin typeface="Meiryo UI" panose="020B0604030504040204" pitchFamily="34" charset="-128"/>
                <a:ea typeface="Meiryo UI" panose="020B0604030504040204" pitchFamily="34" charset="-128"/>
              </a:rPr>
              <a:t>。</a:t>
            </a:r>
            <a:endParaRPr lang="en-US" altLang="ja-JP" sz="1000" b="1" i="0" dirty="0">
              <a:solidFill>
                <a:srgbClr val="000000"/>
              </a:solidFill>
              <a:effectLst/>
              <a:latin typeface="Meiryo UI" panose="020B0604030504040204" pitchFamily="34" charset="-128"/>
              <a:ea typeface="Meiryo UI" panose="020B0604030504040204" pitchFamily="34" charset="-128"/>
            </a:endParaRPr>
          </a:p>
          <a:p>
            <a:pPr algn="ctr" rtl="0" fontAlgn="base">
              <a:lnSpc>
                <a:spcPct val="150000"/>
              </a:lnSpc>
            </a:pPr>
            <a:r>
              <a:rPr lang="ja-JP" altLang="en-US" sz="1000" b="1" i="0" dirty="0">
                <a:solidFill>
                  <a:srgbClr val="000000"/>
                </a:solidFill>
                <a:effectLst/>
                <a:latin typeface="Meiryo UI" panose="020B0604030504040204" pitchFamily="34" charset="-128"/>
                <a:ea typeface="Meiryo UI" panose="020B0604030504040204" pitchFamily="34" charset="-128"/>
              </a:rPr>
              <a:t>・</a:t>
            </a:r>
            <a:r>
              <a:rPr lang="ja-JP" altLang="en-US" sz="1000" b="1" dirty="0">
                <a:latin typeface="+mn-ea"/>
                <a:ea typeface="+mn-ea"/>
              </a:rPr>
              <a:t>事業計画がまとまらない　　</a:t>
            </a:r>
            <a:r>
              <a:rPr lang="ja-JP" altLang="en-US" sz="1000" b="1" dirty="0">
                <a:solidFill>
                  <a:srgbClr val="000000"/>
                </a:solidFill>
                <a:latin typeface="Meiryo UI" panose="020B0604030504040204" pitchFamily="34" charset="-128"/>
                <a:ea typeface="Meiryo UI" panose="020B0604030504040204" pitchFamily="34" charset="-128"/>
              </a:rPr>
              <a:t>・補助金がなかなか採択されない</a:t>
            </a:r>
            <a:endParaRPr lang="en-US" altLang="ja-JP" sz="1000" b="1" dirty="0">
              <a:solidFill>
                <a:srgbClr val="000000"/>
              </a:solidFill>
              <a:latin typeface="Meiryo UI" panose="020B0604030504040204" pitchFamily="34" charset="-128"/>
              <a:ea typeface="Meiryo UI" panose="020B0604030504040204" pitchFamily="34" charset="-128"/>
            </a:endParaRPr>
          </a:p>
          <a:p>
            <a:pPr algn="ctr" rtl="0" fontAlgn="base">
              <a:lnSpc>
                <a:spcPct val="150000"/>
              </a:lnSpc>
            </a:pPr>
            <a:r>
              <a:rPr lang="ja-JP" altLang="en-US" sz="1000" b="1" dirty="0">
                <a:solidFill>
                  <a:srgbClr val="000000"/>
                </a:solidFill>
                <a:latin typeface="Meiryo UI" panose="020B0604030504040204" pitchFamily="34" charset="-128"/>
                <a:ea typeface="Meiryo UI" panose="020B0604030504040204" pitchFamily="34" charset="-128"/>
              </a:rPr>
              <a:t>・申請書の書き方のポイントがわからない　　・プレゼン</a:t>
            </a:r>
            <a:r>
              <a:rPr lang="ja-JP" altLang="en-US" sz="1000" b="1">
                <a:solidFill>
                  <a:srgbClr val="000000"/>
                </a:solidFill>
                <a:latin typeface="Meiryo UI" panose="020B0604030504040204" pitchFamily="34" charset="-128"/>
                <a:ea typeface="Meiryo UI" panose="020B0604030504040204" pitchFamily="34" charset="-128"/>
              </a:rPr>
              <a:t>審査の自信が</a:t>
            </a:r>
            <a:r>
              <a:rPr lang="ja-JP" altLang="en-US" sz="1000" b="1" dirty="0">
                <a:solidFill>
                  <a:srgbClr val="000000"/>
                </a:solidFill>
                <a:latin typeface="Meiryo UI" panose="020B0604030504040204" pitchFamily="34" charset="-128"/>
                <a:ea typeface="Meiryo UI" panose="020B0604030504040204" pitchFamily="34" charset="-128"/>
              </a:rPr>
              <a:t>ない</a:t>
            </a:r>
            <a:endParaRPr lang="en-US" altLang="ja-JP" sz="1000" b="1" dirty="0">
              <a:solidFill>
                <a:srgbClr val="000000"/>
              </a:solidFill>
              <a:latin typeface="Meiryo UI" panose="020B0604030504040204" pitchFamily="34" charset="-128"/>
              <a:ea typeface="Meiryo UI" panose="020B0604030504040204" pitchFamily="34" charset="-128"/>
            </a:endParaRPr>
          </a:p>
        </p:txBody>
      </p:sp>
      <p:sp>
        <p:nvSpPr>
          <p:cNvPr id="114" name="テキスト ボックス 113">
            <a:extLst>
              <a:ext uri="{FF2B5EF4-FFF2-40B4-BE49-F238E27FC236}">
                <a16:creationId xmlns:a16="http://schemas.microsoft.com/office/drawing/2014/main" id="{A5C304EC-3B2D-3FC2-68AB-B3B4EFAB31A8}"/>
              </a:ext>
            </a:extLst>
          </p:cNvPr>
          <p:cNvSpPr txBox="1"/>
          <p:nvPr/>
        </p:nvSpPr>
        <p:spPr>
          <a:xfrm>
            <a:off x="4541544" y="5624649"/>
            <a:ext cx="2285279" cy="230832"/>
          </a:xfrm>
          <a:prstGeom prst="rect">
            <a:avLst/>
          </a:prstGeom>
          <a:noFill/>
        </p:spPr>
        <p:txBody>
          <a:bodyPr wrap="square" rtlCol="0">
            <a:spAutoFit/>
          </a:bodyPr>
          <a:lstStyle/>
          <a:p>
            <a:r>
              <a:rPr kumimoji="1" lang="en-US" altLang="ja-JP" sz="900" dirty="0">
                <a:solidFill>
                  <a:srgbClr val="C00000"/>
                </a:solidFill>
              </a:rPr>
              <a:t>※ </a:t>
            </a:r>
            <a:r>
              <a:rPr kumimoji="1" lang="ja-JP" altLang="en-US" sz="900"/>
              <a:t>コンサルタントの方はご遠慮ください。</a:t>
            </a:r>
          </a:p>
        </p:txBody>
      </p:sp>
      <p:grpSp>
        <p:nvGrpSpPr>
          <p:cNvPr id="12" name="グループ化 11">
            <a:extLst>
              <a:ext uri="{FF2B5EF4-FFF2-40B4-BE49-F238E27FC236}">
                <a16:creationId xmlns:a16="http://schemas.microsoft.com/office/drawing/2014/main" id="{5E1B8D32-C777-AE17-B6E8-CB85AC65AC57}"/>
              </a:ext>
            </a:extLst>
          </p:cNvPr>
          <p:cNvGrpSpPr/>
          <p:nvPr/>
        </p:nvGrpSpPr>
        <p:grpSpPr>
          <a:xfrm>
            <a:off x="1097419" y="2673073"/>
            <a:ext cx="6069113" cy="1423467"/>
            <a:chOff x="1101137" y="2650666"/>
            <a:chExt cx="6069113" cy="1423467"/>
          </a:xfrm>
        </p:grpSpPr>
        <p:sp>
          <p:nvSpPr>
            <p:cNvPr id="5" name="正方形/長方形 4">
              <a:extLst>
                <a:ext uri="{FF2B5EF4-FFF2-40B4-BE49-F238E27FC236}">
                  <a16:creationId xmlns:a16="http://schemas.microsoft.com/office/drawing/2014/main" id="{341C47C4-CE8C-ADEF-CEC9-A70C3D97D318}"/>
                </a:ext>
              </a:extLst>
            </p:cNvPr>
            <p:cNvSpPr/>
            <p:nvPr/>
          </p:nvSpPr>
          <p:spPr bwMode="auto">
            <a:xfrm>
              <a:off x="1706447" y="2650666"/>
              <a:ext cx="4450001" cy="1423467"/>
            </a:xfrm>
            <a:prstGeom prst="rect">
              <a:avLst/>
            </a:prstGeom>
          </p:spPr>
          <p:txBody>
            <a:bodyPr wrap="square">
              <a:spAutoFit/>
            </a:bodyPr>
            <a:lstStyle/>
            <a:p>
              <a:pPr defTabSz="1019007" eaLnBrk="1" fontAlgn="auto" hangingPunct="1">
                <a:spcBef>
                  <a:spcPts val="0"/>
                </a:spcBef>
                <a:spcAft>
                  <a:spcPts val="0"/>
                </a:spcAft>
                <a:defRPr/>
              </a:pPr>
              <a:r>
                <a:rPr lang="en-US" altLang="ja-JP" sz="1800" b="1" dirty="0">
                  <a:latin typeface="+mn-ea"/>
                  <a:ea typeface="+mn-ea"/>
                </a:rPr>
                <a:t>2025</a:t>
              </a:r>
              <a:r>
                <a:rPr lang="ja-JP" altLang="en-US" sz="1200" b="1">
                  <a:latin typeface="+mn-ea"/>
                  <a:ea typeface="+mn-ea"/>
                </a:rPr>
                <a:t>年</a:t>
              </a:r>
              <a:r>
                <a:rPr lang="en-US" altLang="ja-JP" sz="1200" b="1" dirty="0">
                  <a:latin typeface="+mn-ea"/>
                  <a:ea typeface="+mn-ea"/>
                </a:rPr>
                <a:t> </a:t>
              </a:r>
              <a:r>
                <a:rPr lang="en-US" altLang="ja-JP" sz="6000" b="1" dirty="0">
                  <a:latin typeface="+mn-ea"/>
                  <a:ea typeface="+mn-ea"/>
                </a:rPr>
                <a:t>4/10</a:t>
              </a:r>
              <a:r>
                <a:rPr lang="ja-JP" altLang="en-US">
                  <a:latin typeface="+mn-ea"/>
                  <a:ea typeface="+mn-ea"/>
                </a:rPr>
                <a:t>日</a:t>
              </a:r>
              <a:r>
                <a:rPr lang="ja-JP" altLang="en-US">
                  <a:solidFill>
                    <a:schemeClr val="bg1"/>
                  </a:solidFill>
                  <a:latin typeface="+mn-ea"/>
                  <a:ea typeface="+mn-ea"/>
                </a:rPr>
                <a:t>　</a:t>
              </a:r>
              <a:endParaRPr lang="en-US" altLang="ja-JP" b="1" dirty="0">
                <a:solidFill>
                  <a:schemeClr val="bg1"/>
                </a:solidFill>
                <a:latin typeface="+mn-ea"/>
                <a:ea typeface="+mn-ea"/>
              </a:endParaRPr>
            </a:p>
            <a:p>
              <a:pPr defTabSz="1019007" eaLnBrk="1" fontAlgn="auto" hangingPunct="1">
                <a:lnSpc>
                  <a:spcPct val="150000"/>
                </a:lnSpc>
                <a:spcBef>
                  <a:spcPts val="0"/>
                </a:spcBef>
                <a:spcAft>
                  <a:spcPts val="0"/>
                </a:spcAft>
                <a:defRPr/>
              </a:pPr>
              <a:r>
                <a:rPr lang="en-US" altLang="ja-JP" sz="1100" b="1" dirty="0">
                  <a:latin typeface="Hiragino Kaku Gothic Pro W3" panose="020B0300000000000000" pitchFamily="34" charset="-128"/>
                  <a:ea typeface="Hiragino Kaku Gothic Pro W3" panose="020B0300000000000000" pitchFamily="34" charset="-128"/>
                </a:rPr>
                <a:t>14:00</a:t>
              </a:r>
              <a:r>
                <a:rPr lang="ja-JP" altLang="en-US" sz="1100" b="1">
                  <a:latin typeface="Hiragino Kaku Gothic Pro W3" panose="020B0300000000000000" pitchFamily="34" charset="-128"/>
                  <a:ea typeface="Hiragino Kaku Gothic Pro W3" panose="020B0300000000000000" pitchFamily="34" charset="-128"/>
                </a:rPr>
                <a:t>～</a:t>
              </a:r>
              <a:r>
                <a:rPr lang="en-US" altLang="ja-JP" sz="1100" b="1" dirty="0">
                  <a:latin typeface="Hiragino Kaku Gothic Pro W3" panose="020B0300000000000000" pitchFamily="34" charset="-128"/>
                  <a:ea typeface="Hiragino Kaku Gothic Pro W3" panose="020B0300000000000000" pitchFamily="34" charset="-128"/>
                </a:rPr>
                <a:t>16:00 ( </a:t>
              </a:r>
              <a:r>
                <a:rPr lang="ja-JP" altLang="en-US" sz="1100" b="1">
                  <a:latin typeface="Hiragino Kaku Gothic Pro W3" panose="020B0300000000000000" pitchFamily="34" charset="-128"/>
                  <a:ea typeface="Hiragino Kaku Gothic Pro W3" panose="020B0300000000000000" pitchFamily="34" charset="-128"/>
                </a:rPr>
                <a:t>受付開始　</a:t>
              </a:r>
              <a:r>
                <a:rPr lang="en-US" altLang="ja-JP" sz="1100" b="1" dirty="0">
                  <a:latin typeface="Hiragino Kaku Gothic Pro W3" panose="020B0300000000000000" pitchFamily="34" charset="-128"/>
                  <a:ea typeface="Hiragino Kaku Gothic Pro W3" panose="020B0300000000000000" pitchFamily="34" charset="-128"/>
                </a:rPr>
                <a:t>13:45 )</a:t>
              </a:r>
              <a:endParaRPr lang="en-US" altLang="ja-JP" sz="1050" dirty="0">
                <a:latin typeface="Hiragino Kaku Gothic Pro W3" panose="020B0300000000000000" pitchFamily="34" charset="-128"/>
                <a:ea typeface="Hiragino Kaku Gothic Pro W3" panose="020B0300000000000000" pitchFamily="34" charset="-128"/>
              </a:endParaRPr>
            </a:p>
            <a:p>
              <a:pPr defTabSz="1019007" eaLnBrk="1" fontAlgn="auto" hangingPunct="1">
                <a:spcBef>
                  <a:spcPts val="0"/>
                </a:spcBef>
                <a:spcAft>
                  <a:spcPts val="0"/>
                </a:spcAft>
                <a:defRPr/>
              </a:pPr>
              <a:endParaRPr lang="en-US" altLang="ja-JP" sz="1000" dirty="0">
                <a:latin typeface="BIZ UDP明朝 Medium" panose="02020500000000000000" pitchFamily="18" charset="-128"/>
                <a:ea typeface="BIZ UDP明朝 Medium" panose="02020500000000000000" pitchFamily="18" charset="-128"/>
              </a:endParaRPr>
            </a:p>
          </p:txBody>
        </p:sp>
        <p:grpSp>
          <p:nvGrpSpPr>
            <p:cNvPr id="4" name="グループ化 3">
              <a:extLst>
                <a:ext uri="{FF2B5EF4-FFF2-40B4-BE49-F238E27FC236}">
                  <a16:creationId xmlns:a16="http://schemas.microsoft.com/office/drawing/2014/main" id="{54DF2E7E-F63A-6A60-E745-15EBCC8A91ED}"/>
                </a:ext>
              </a:extLst>
            </p:cNvPr>
            <p:cNvGrpSpPr/>
            <p:nvPr/>
          </p:nvGrpSpPr>
          <p:grpSpPr>
            <a:xfrm>
              <a:off x="1101137" y="2703530"/>
              <a:ext cx="430887" cy="1148559"/>
              <a:chOff x="1101137" y="2776682"/>
              <a:chExt cx="430887" cy="1148559"/>
            </a:xfrm>
          </p:grpSpPr>
          <p:sp>
            <p:nvSpPr>
              <p:cNvPr id="24" name="1 つの角を切り取った四角形 23">
                <a:extLst>
                  <a:ext uri="{FF2B5EF4-FFF2-40B4-BE49-F238E27FC236}">
                    <a16:creationId xmlns:a16="http://schemas.microsoft.com/office/drawing/2014/main" id="{E569578B-79F6-2448-6D46-ABDE232B9531}"/>
                  </a:ext>
                </a:extLst>
              </p:cNvPr>
              <p:cNvSpPr/>
              <p:nvPr/>
            </p:nvSpPr>
            <p:spPr>
              <a:xfrm>
                <a:off x="1159995" y="2776682"/>
                <a:ext cx="313171" cy="1148559"/>
              </a:xfrm>
              <a:prstGeom prst="snip1Rect">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77057C08-9679-2460-F560-492B8C4F2F08}"/>
                  </a:ext>
                </a:extLst>
              </p:cNvPr>
              <p:cNvSpPr txBox="1"/>
              <p:nvPr/>
            </p:nvSpPr>
            <p:spPr>
              <a:xfrm>
                <a:off x="1101137" y="3073058"/>
                <a:ext cx="430887" cy="610922"/>
              </a:xfrm>
              <a:prstGeom prst="rect">
                <a:avLst/>
              </a:prstGeom>
              <a:noFill/>
            </p:spPr>
            <p:txBody>
              <a:bodyPr vert="eaVert" wrap="square" rtlCol="0">
                <a:spAutoFit/>
              </a:bodyPr>
              <a:lstStyle/>
              <a:p>
                <a:r>
                  <a:rPr kumimoji="1" lang="ja-JP" altLang="en-US" sz="1600">
                    <a:solidFill>
                      <a:schemeClr val="bg1"/>
                    </a:solidFill>
                  </a:rPr>
                  <a:t>日</a:t>
                </a:r>
                <a:r>
                  <a:rPr kumimoji="1" lang="en-US" altLang="ja-JP" sz="1600" dirty="0">
                    <a:solidFill>
                      <a:schemeClr val="bg1"/>
                    </a:solidFill>
                  </a:rPr>
                  <a:t>  </a:t>
                </a:r>
                <a:r>
                  <a:rPr kumimoji="1" lang="ja-JP" altLang="en-US" sz="1600">
                    <a:solidFill>
                      <a:schemeClr val="bg1"/>
                    </a:solidFill>
                  </a:rPr>
                  <a:t>時</a:t>
                </a:r>
                <a:endParaRPr kumimoji="1" lang="en-US" altLang="ja-JP" sz="1600" dirty="0">
                  <a:solidFill>
                    <a:schemeClr val="bg1"/>
                  </a:solidFill>
                </a:endParaRPr>
              </a:p>
            </p:txBody>
          </p:sp>
        </p:grpSp>
        <p:grpSp>
          <p:nvGrpSpPr>
            <p:cNvPr id="6" name="グループ化 5">
              <a:extLst>
                <a:ext uri="{FF2B5EF4-FFF2-40B4-BE49-F238E27FC236}">
                  <a16:creationId xmlns:a16="http://schemas.microsoft.com/office/drawing/2014/main" id="{53501CE8-2C62-AD2F-B62D-5D1808E69DFD}"/>
                </a:ext>
              </a:extLst>
            </p:cNvPr>
            <p:cNvGrpSpPr/>
            <p:nvPr/>
          </p:nvGrpSpPr>
          <p:grpSpPr>
            <a:xfrm>
              <a:off x="5315872" y="2703530"/>
              <a:ext cx="430887" cy="1148559"/>
              <a:chOff x="5315872" y="2776682"/>
              <a:chExt cx="430887" cy="1148559"/>
            </a:xfrm>
          </p:grpSpPr>
          <p:sp>
            <p:nvSpPr>
              <p:cNvPr id="104" name="1 つの角を切り取った四角形 103">
                <a:extLst>
                  <a:ext uri="{FF2B5EF4-FFF2-40B4-BE49-F238E27FC236}">
                    <a16:creationId xmlns:a16="http://schemas.microsoft.com/office/drawing/2014/main" id="{9563E88E-1B47-3B01-CF79-457D9B5EDDF2}"/>
                  </a:ext>
                </a:extLst>
              </p:cNvPr>
              <p:cNvSpPr/>
              <p:nvPr/>
            </p:nvSpPr>
            <p:spPr>
              <a:xfrm>
                <a:off x="5374731" y="2776682"/>
                <a:ext cx="313171" cy="1148559"/>
              </a:xfrm>
              <a:prstGeom prst="snip1Rect">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テキスト ボックス 104">
                <a:extLst>
                  <a:ext uri="{FF2B5EF4-FFF2-40B4-BE49-F238E27FC236}">
                    <a16:creationId xmlns:a16="http://schemas.microsoft.com/office/drawing/2014/main" id="{04728C46-D7C9-3C1A-ECA2-232F9A63D27E}"/>
                  </a:ext>
                </a:extLst>
              </p:cNvPr>
              <p:cNvSpPr txBox="1"/>
              <p:nvPr/>
            </p:nvSpPr>
            <p:spPr>
              <a:xfrm>
                <a:off x="5315872" y="3051198"/>
                <a:ext cx="430887" cy="610922"/>
              </a:xfrm>
              <a:prstGeom prst="rect">
                <a:avLst/>
              </a:prstGeom>
              <a:noFill/>
            </p:spPr>
            <p:txBody>
              <a:bodyPr vert="eaVert" wrap="square" rtlCol="0">
                <a:spAutoFit/>
              </a:bodyPr>
              <a:lstStyle/>
              <a:p>
                <a:r>
                  <a:rPr kumimoji="1" lang="ja-JP" altLang="en-US" sz="1600">
                    <a:solidFill>
                      <a:schemeClr val="bg1"/>
                    </a:solidFill>
                  </a:rPr>
                  <a:t>定</a:t>
                </a:r>
                <a:r>
                  <a:rPr kumimoji="1" lang="en-US" altLang="ja-JP" sz="1600" dirty="0">
                    <a:solidFill>
                      <a:schemeClr val="bg1"/>
                    </a:solidFill>
                  </a:rPr>
                  <a:t>  </a:t>
                </a:r>
                <a:r>
                  <a:rPr kumimoji="1" lang="ja-JP" altLang="en-US" sz="1600">
                    <a:solidFill>
                      <a:schemeClr val="bg1"/>
                    </a:solidFill>
                  </a:rPr>
                  <a:t>員</a:t>
                </a:r>
                <a:endParaRPr kumimoji="1" lang="en-US" altLang="ja-JP" sz="1600" dirty="0">
                  <a:solidFill>
                    <a:schemeClr val="bg1"/>
                  </a:solidFill>
                </a:endParaRPr>
              </a:p>
            </p:txBody>
          </p:sp>
        </p:grpSp>
        <p:sp>
          <p:nvSpPr>
            <p:cNvPr id="106" name="テキスト ボックス 105">
              <a:extLst>
                <a:ext uri="{FF2B5EF4-FFF2-40B4-BE49-F238E27FC236}">
                  <a16:creationId xmlns:a16="http://schemas.microsoft.com/office/drawing/2014/main" id="{8E82B64D-9AE6-8C82-BA46-A7569E725ABD}"/>
                </a:ext>
              </a:extLst>
            </p:cNvPr>
            <p:cNvSpPr txBox="1"/>
            <p:nvPr/>
          </p:nvSpPr>
          <p:spPr>
            <a:xfrm>
              <a:off x="5791094" y="2686946"/>
              <a:ext cx="995002" cy="1323439"/>
            </a:xfrm>
            <a:prstGeom prst="rect">
              <a:avLst/>
            </a:prstGeom>
            <a:noFill/>
          </p:spPr>
          <p:txBody>
            <a:bodyPr wrap="square" rtlCol="0">
              <a:spAutoFit/>
            </a:bodyPr>
            <a:lstStyle/>
            <a:p>
              <a:r>
                <a:rPr lang="en-US" altLang="ja-JP" sz="6000" b="1" dirty="0">
                  <a:latin typeface="+mn-ea"/>
                  <a:ea typeface="+mn-ea"/>
                </a:rPr>
                <a:t>12</a:t>
              </a:r>
            </a:p>
            <a:p>
              <a:endParaRPr kumimoji="1" lang="ja-JP" altLang="en-US"/>
            </a:p>
          </p:txBody>
        </p:sp>
        <p:sp>
          <p:nvSpPr>
            <p:cNvPr id="108" name="正方形/長方形 107">
              <a:extLst>
                <a:ext uri="{FF2B5EF4-FFF2-40B4-BE49-F238E27FC236}">
                  <a16:creationId xmlns:a16="http://schemas.microsoft.com/office/drawing/2014/main" id="{7D7B119F-79AD-95E8-8E00-515C05CF5C48}"/>
                </a:ext>
              </a:extLst>
            </p:cNvPr>
            <p:cNvSpPr/>
            <p:nvPr/>
          </p:nvSpPr>
          <p:spPr>
            <a:xfrm>
              <a:off x="4520635" y="3174852"/>
              <a:ext cx="350723" cy="371684"/>
            </a:xfrm>
            <a:prstGeom prst="rect">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テキスト ボックス 106">
              <a:extLst>
                <a:ext uri="{FF2B5EF4-FFF2-40B4-BE49-F238E27FC236}">
                  <a16:creationId xmlns:a16="http://schemas.microsoft.com/office/drawing/2014/main" id="{F4A879A0-2187-B5FF-2D07-512E4702ED11}"/>
                </a:ext>
              </a:extLst>
            </p:cNvPr>
            <p:cNvSpPr txBox="1"/>
            <p:nvPr/>
          </p:nvSpPr>
          <p:spPr>
            <a:xfrm>
              <a:off x="6640452" y="3206420"/>
              <a:ext cx="529798" cy="400110"/>
            </a:xfrm>
            <a:prstGeom prst="rect">
              <a:avLst/>
            </a:prstGeom>
            <a:noFill/>
          </p:spPr>
          <p:txBody>
            <a:bodyPr wrap="square" rtlCol="0">
              <a:spAutoFit/>
            </a:bodyPr>
            <a:lstStyle/>
            <a:p>
              <a:r>
                <a:rPr kumimoji="1" lang="ja-JP" altLang="en-US"/>
                <a:t>名</a:t>
              </a:r>
            </a:p>
          </p:txBody>
        </p:sp>
        <p:sp>
          <p:nvSpPr>
            <p:cNvPr id="3" name="テキスト ボックス 2">
              <a:extLst>
                <a:ext uri="{FF2B5EF4-FFF2-40B4-BE49-F238E27FC236}">
                  <a16:creationId xmlns:a16="http://schemas.microsoft.com/office/drawing/2014/main" id="{17C539C9-FDD5-BDAC-E46A-6BC9E2C167B7}"/>
                </a:ext>
              </a:extLst>
            </p:cNvPr>
            <p:cNvSpPr txBox="1"/>
            <p:nvPr/>
          </p:nvSpPr>
          <p:spPr>
            <a:xfrm>
              <a:off x="4479739" y="3166935"/>
              <a:ext cx="322154" cy="400110"/>
            </a:xfrm>
            <a:prstGeom prst="rect">
              <a:avLst/>
            </a:prstGeom>
            <a:noFill/>
          </p:spPr>
          <p:txBody>
            <a:bodyPr wrap="square" rtlCol="0">
              <a:spAutoFit/>
            </a:bodyPr>
            <a:lstStyle/>
            <a:p>
              <a:r>
                <a:rPr kumimoji="1" lang="ja-JP" altLang="en-US">
                  <a:solidFill>
                    <a:schemeClr val="bg1"/>
                  </a:solidFill>
                </a:rPr>
                <a:t>木</a:t>
              </a:r>
              <a:endParaRPr kumimoji="1" lang="en-US" altLang="ja-JP" dirty="0">
                <a:solidFill>
                  <a:schemeClr val="bg1"/>
                </a:solidFill>
              </a:endParaRPr>
            </a:p>
          </p:txBody>
        </p:sp>
      </p:grpSp>
      <p:sp>
        <p:nvSpPr>
          <p:cNvPr id="37" name="テキスト ボックス 1">
            <a:extLst>
              <a:ext uri="{FF2B5EF4-FFF2-40B4-BE49-F238E27FC236}">
                <a16:creationId xmlns:a16="http://schemas.microsoft.com/office/drawing/2014/main" id="{BD0A9BE2-9781-8843-7CA6-92EA1404C94C}"/>
              </a:ext>
            </a:extLst>
          </p:cNvPr>
          <p:cNvSpPr txBox="1">
            <a:spLocks noChangeArrowheads="1"/>
          </p:cNvSpPr>
          <p:nvPr/>
        </p:nvSpPr>
        <p:spPr bwMode="auto">
          <a:xfrm>
            <a:off x="447828" y="325751"/>
            <a:ext cx="6775911" cy="1393971"/>
          </a:xfrm>
          <a:prstGeom prst="rect">
            <a:avLst/>
          </a:prstGeom>
          <a:solidFill>
            <a:schemeClr val="bg1"/>
          </a:solidFill>
          <a:ln>
            <a:noFill/>
          </a:ln>
          <a:effectLst>
            <a:outerShdw blurRad="50800" dist="38100" dir="2700000" algn="tl" rotWithShape="0">
              <a:prstClr val="black">
                <a:alpha val="40000"/>
              </a:prstClr>
            </a:outerShdw>
          </a:effectLst>
        </p:spPr>
        <p:txBody>
          <a:bodyPr wrap="square">
            <a:spAutoFit/>
          </a:bodyPr>
          <a:lstStyle/>
          <a:p>
            <a:pPr algn="ctr">
              <a:lnSpc>
                <a:spcPct val="200000"/>
              </a:lnSpc>
              <a:defRPr/>
            </a:pPr>
            <a:r>
              <a:rPr lang="ja-JP" altLang="en-US" dirty="0">
                <a:latin typeface="Hiragino Kaku Gothic Pro W3" panose="020B0300000000000000" pitchFamily="34" charset="-128"/>
                <a:ea typeface="Hiragino Kaku Gothic Pro W3" panose="020B0300000000000000" pitchFamily="34" charset="-128"/>
              </a:rPr>
              <a:t>　　</a:t>
            </a:r>
            <a:endParaRPr lang="en-US" altLang="ja-JP" dirty="0">
              <a:latin typeface="Hiragino Kaku Gothic Std W8" panose="020B0800000000000000" pitchFamily="34" charset="-128"/>
              <a:ea typeface="Hiragino Kaku Gothic Std W8" panose="020B0800000000000000" pitchFamily="34" charset="-128"/>
            </a:endParaRPr>
          </a:p>
          <a:p>
            <a:pPr algn="ctr">
              <a:lnSpc>
                <a:spcPct val="200000"/>
              </a:lnSpc>
              <a:defRPr/>
            </a:pPr>
            <a:r>
              <a:rPr lang="ja-JP" altLang="en-US" sz="2600" dirty="0">
                <a:latin typeface="Hiragino Kaku Gothic Std W8" panose="020B0800000000000000" pitchFamily="34" charset="-128"/>
                <a:ea typeface="Hiragino Kaku Gothic Std W8" panose="020B0800000000000000" pitchFamily="34" charset="-128"/>
              </a:rPr>
              <a:t>審査員が共感する申請書・プレゼンの工夫</a:t>
            </a:r>
            <a:endParaRPr lang="en-US" altLang="ja-JP" sz="2600" b="1" dirty="0">
              <a:latin typeface="HG創英角ﾎﾟｯﾌﾟ体" panose="040B0A09000000000000" pitchFamily="49" charset="-128"/>
              <a:ea typeface="HG創英角ﾎﾟｯﾌﾟ体" panose="040B0A09000000000000" pitchFamily="49" charset="-128"/>
            </a:endParaRPr>
          </a:p>
        </p:txBody>
      </p:sp>
      <p:sp>
        <p:nvSpPr>
          <p:cNvPr id="35" name="テキスト ボックス 47">
            <a:extLst>
              <a:ext uri="{FF2B5EF4-FFF2-40B4-BE49-F238E27FC236}">
                <a16:creationId xmlns:a16="http://schemas.microsoft.com/office/drawing/2014/main" id="{8D08DE76-4340-34E3-2124-32603866B741}"/>
              </a:ext>
            </a:extLst>
          </p:cNvPr>
          <p:cNvSpPr txBox="1">
            <a:spLocks noChangeArrowheads="1"/>
          </p:cNvSpPr>
          <p:nvPr/>
        </p:nvSpPr>
        <p:spPr bwMode="auto">
          <a:xfrm>
            <a:off x="3065987" y="166103"/>
            <a:ext cx="32226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r>
              <a:rPr lang="ja-JP" altLang="en-US" sz="1800" b="1">
                <a:ln/>
                <a:latin typeface="Hiragino Kaku Gothic Std W8" panose="020B0800000000000000" pitchFamily="34" charset="-128"/>
                <a:ea typeface="Hiragino Kaku Gothic Std W8" panose="020B0800000000000000" pitchFamily="34" charset="-128"/>
              </a:rPr>
              <a:t>よろず</a:t>
            </a:r>
            <a:r>
              <a:rPr lang="ja-JP" altLang="en-US" sz="1800" b="1" dirty="0">
                <a:ln/>
                <a:latin typeface="Hiragino Kaku Gothic Std W8" panose="020B0800000000000000" pitchFamily="34" charset="-128"/>
                <a:ea typeface="Hiragino Kaku Gothic Std W8" panose="020B0800000000000000" pitchFamily="34" charset="-128"/>
              </a:rPr>
              <a:t>支援</a:t>
            </a:r>
            <a:r>
              <a:rPr lang="ja-JP" altLang="en-US" sz="1800" b="1">
                <a:ln/>
                <a:latin typeface="Hiragino Kaku Gothic Std W8" panose="020B0800000000000000" pitchFamily="34" charset="-128"/>
                <a:ea typeface="Hiragino Kaku Gothic Std W8" panose="020B0800000000000000" pitchFamily="34" charset="-128"/>
              </a:rPr>
              <a:t>拠点ミニセミナー</a:t>
            </a:r>
            <a:endParaRPr lang="en-US" altLang="ja-JP" sz="1800" b="1" dirty="0">
              <a:ln/>
              <a:latin typeface="Hiragino Kaku Gothic Std W8" panose="020B0800000000000000" pitchFamily="34" charset="-128"/>
              <a:ea typeface="Hiragino Kaku Gothic Std W8" panose="020B0800000000000000" pitchFamily="34" charset="-128"/>
            </a:endParaRPr>
          </a:p>
        </p:txBody>
      </p:sp>
      <p:sp>
        <p:nvSpPr>
          <p:cNvPr id="41" name="テキスト ボックス 40">
            <a:extLst>
              <a:ext uri="{FF2B5EF4-FFF2-40B4-BE49-F238E27FC236}">
                <a16:creationId xmlns:a16="http://schemas.microsoft.com/office/drawing/2014/main" id="{ED17CA6B-76EE-369F-DB2A-91348BA24948}"/>
              </a:ext>
            </a:extLst>
          </p:cNvPr>
          <p:cNvSpPr txBox="1"/>
          <p:nvPr/>
        </p:nvSpPr>
        <p:spPr>
          <a:xfrm>
            <a:off x="528560" y="160877"/>
            <a:ext cx="2789747" cy="338554"/>
          </a:xfrm>
          <a:prstGeom prst="rect">
            <a:avLst/>
          </a:prstGeom>
          <a:noFill/>
        </p:spPr>
        <p:txBody>
          <a:bodyPr wrap="square" rtlCol="0">
            <a:spAutoFit/>
          </a:bodyPr>
          <a:lstStyle/>
          <a:p>
            <a:r>
              <a:rPr lang="ja-JP" altLang="en-US" sz="1600"/>
              <a:t>中小企業・小規模事業者向け</a:t>
            </a:r>
          </a:p>
        </p:txBody>
      </p:sp>
      <p:pic>
        <p:nvPicPr>
          <p:cNvPr id="16" name="図 15">
            <a:extLst>
              <a:ext uri="{FF2B5EF4-FFF2-40B4-BE49-F238E27FC236}">
                <a16:creationId xmlns:a16="http://schemas.microsoft.com/office/drawing/2014/main" id="{E5F1A1FB-5724-A544-1B54-C4AA0B330C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2933" y="8025939"/>
            <a:ext cx="831573" cy="829952"/>
          </a:xfrm>
          <a:prstGeom prst="rect">
            <a:avLst/>
          </a:prstGeom>
        </p:spPr>
      </p:pic>
      <p:sp>
        <p:nvSpPr>
          <p:cNvPr id="18" name="テキスト ボックス 17">
            <a:extLst>
              <a:ext uri="{FF2B5EF4-FFF2-40B4-BE49-F238E27FC236}">
                <a16:creationId xmlns:a16="http://schemas.microsoft.com/office/drawing/2014/main" id="{0DCCCA59-A79E-3D53-A288-A855DFB112B4}"/>
              </a:ext>
            </a:extLst>
          </p:cNvPr>
          <p:cNvSpPr txBox="1"/>
          <p:nvPr/>
        </p:nvSpPr>
        <p:spPr>
          <a:xfrm>
            <a:off x="516351" y="719108"/>
            <a:ext cx="5568123" cy="430887"/>
          </a:xfrm>
          <a:prstGeom prst="rect">
            <a:avLst/>
          </a:prstGeom>
          <a:noFill/>
        </p:spPr>
        <p:txBody>
          <a:bodyPr wrap="square" rtlCol="0">
            <a:spAutoFit/>
          </a:bodyPr>
          <a:lstStyle/>
          <a:p>
            <a:r>
              <a:rPr lang="ja-JP" altLang="en-US" sz="2200" dirty="0">
                <a:latin typeface="Hiragino Kaku Gothic Pro W3" panose="020B0300000000000000" pitchFamily="34" charset="-128"/>
                <a:ea typeface="Hiragino Kaku Gothic Pro W3" panose="020B0300000000000000" pitchFamily="34" charset="-128"/>
              </a:rPr>
              <a:t>▶︎</a:t>
            </a:r>
            <a:r>
              <a:rPr lang="ja-JP" altLang="en-US" sz="2000" spc="300" dirty="0"/>
              <a:t>補助金採択率を上げるために</a:t>
            </a:r>
            <a:r>
              <a:rPr lang="ja-JP" altLang="en-US" sz="2000" dirty="0"/>
              <a:t>は</a:t>
            </a:r>
            <a:endParaRPr kumimoji="1" lang="ja-JP" altLang="en-US" sz="2200" dirty="0"/>
          </a:p>
        </p:txBody>
      </p:sp>
      <p:pic>
        <p:nvPicPr>
          <p:cNvPr id="38" name="図 37">
            <a:extLst>
              <a:ext uri="{FF2B5EF4-FFF2-40B4-BE49-F238E27FC236}">
                <a16:creationId xmlns:a16="http://schemas.microsoft.com/office/drawing/2014/main" id="{584265B5-69BE-758E-B3C9-CBF262778974}"/>
              </a:ext>
            </a:extLst>
          </p:cNvPr>
          <p:cNvPicPr>
            <a:picLocks noChangeAspect="1"/>
          </p:cNvPicPr>
          <p:nvPr/>
        </p:nvPicPr>
        <p:blipFill>
          <a:blip r:embed="rId4"/>
          <a:stretch>
            <a:fillRect/>
          </a:stretch>
        </p:blipFill>
        <p:spPr>
          <a:xfrm>
            <a:off x="2165175" y="10217746"/>
            <a:ext cx="3505200" cy="546100"/>
          </a:xfrm>
          <a:prstGeom prst="rect">
            <a:avLst/>
          </a:prstGeom>
        </p:spPr>
      </p:pic>
      <p:pic>
        <p:nvPicPr>
          <p:cNvPr id="51" name="図 50">
            <a:extLst>
              <a:ext uri="{FF2B5EF4-FFF2-40B4-BE49-F238E27FC236}">
                <a16:creationId xmlns:a16="http://schemas.microsoft.com/office/drawing/2014/main" id="{79C550AE-1A14-24DF-1F79-363D5FD994C4}"/>
              </a:ext>
            </a:extLst>
          </p:cNvPr>
          <p:cNvPicPr>
            <a:picLocks noChangeAspect="1"/>
          </p:cNvPicPr>
          <p:nvPr/>
        </p:nvPicPr>
        <p:blipFill>
          <a:blip r:embed="rId5"/>
          <a:stretch>
            <a:fillRect/>
          </a:stretch>
        </p:blipFill>
        <p:spPr>
          <a:xfrm>
            <a:off x="6226732" y="-11779"/>
            <a:ext cx="939800" cy="1066800"/>
          </a:xfrm>
          <a:prstGeom prst="rect">
            <a:avLst/>
          </a:prstGeom>
        </p:spPr>
      </p:pic>
      <p:grpSp>
        <p:nvGrpSpPr>
          <p:cNvPr id="9" name="グループ化 8">
            <a:extLst>
              <a:ext uri="{FF2B5EF4-FFF2-40B4-BE49-F238E27FC236}">
                <a16:creationId xmlns:a16="http://schemas.microsoft.com/office/drawing/2014/main" id="{C703B170-80CE-095B-DD86-74B343CBCC80}"/>
              </a:ext>
            </a:extLst>
          </p:cNvPr>
          <p:cNvGrpSpPr/>
          <p:nvPr/>
        </p:nvGrpSpPr>
        <p:grpSpPr>
          <a:xfrm>
            <a:off x="1097932" y="4024090"/>
            <a:ext cx="5420058" cy="977234"/>
            <a:chOff x="1101137" y="3981442"/>
            <a:chExt cx="5420058" cy="977234"/>
          </a:xfrm>
        </p:grpSpPr>
        <p:sp>
          <p:nvSpPr>
            <p:cNvPr id="23" name="テキスト ボックス 22">
              <a:extLst>
                <a:ext uri="{FF2B5EF4-FFF2-40B4-BE49-F238E27FC236}">
                  <a16:creationId xmlns:a16="http://schemas.microsoft.com/office/drawing/2014/main" id="{C91C4E1D-C361-7D3A-D96B-ED273B258F59}"/>
                </a:ext>
              </a:extLst>
            </p:cNvPr>
            <p:cNvSpPr txBox="1"/>
            <p:nvPr/>
          </p:nvSpPr>
          <p:spPr>
            <a:xfrm>
              <a:off x="1722386" y="3981442"/>
              <a:ext cx="4370723" cy="920701"/>
            </a:xfrm>
            <a:prstGeom prst="rect">
              <a:avLst/>
            </a:prstGeom>
            <a:noFill/>
          </p:spPr>
          <p:txBody>
            <a:bodyPr wrap="square" rtlCol="0">
              <a:spAutoFit/>
            </a:bodyPr>
            <a:lstStyle/>
            <a:p>
              <a:pPr defTabSz="1019007" eaLnBrk="1" fontAlgn="auto" hangingPunct="1">
                <a:lnSpc>
                  <a:spcPct val="150000"/>
                </a:lnSpc>
                <a:spcBef>
                  <a:spcPts val="0"/>
                </a:spcBef>
                <a:spcAft>
                  <a:spcPts val="0"/>
                </a:spcAft>
                <a:defRPr/>
              </a:pPr>
              <a:r>
                <a:rPr lang="ja-JP" altLang="en-US" sz="1400" dirty="0">
                  <a:latin typeface="Hiragino Kaku Gothic Pro W3" panose="020B0300000000000000" pitchFamily="34" charset="-128"/>
                  <a:ea typeface="Hiragino Kaku Gothic Pro W3" panose="020B0300000000000000" pitchFamily="34" charset="-128"/>
                </a:rPr>
                <a:t>京都府産業支援センター　</a:t>
              </a:r>
              <a:r>
                <a:rPr lang="en-US" altLang="ja-JP" sz="1400" dirty="0">
                  <a:latin typeface="Hiragino Kaku Gothic Pro W3" panose="020B0300000000000000" pitchFamily="34" charset="-128"/>
                  <a:ea typeface="Hiragino Kaku Gothic Pro W3" panose="020B0300000000000000" pitchFamily="34" charset="-128"/>
                </a:rPr>
                <a:t>5</a:t>
              </a:r>
              <a:r>
                <a:rPr lang="ja-JP" altLang="en-US" sz="1400" dirty="0">
                  <a:latin typeface="Hiragino Kaku Gothic Pro W3" panose="020B0300000000000000" pitchFamily="34" charset="-128"/>
                  <a:ea typeface="Hiragino Kaku Gothic Pro W3" panose="020B0300000000000000" pitchFamily="34" charset="-128"/>
                </a:rPr>
                <a:t>階　第４会議室</a:t>
              </a:r>
              <a:endParaRPr lang="en-US" altLang="ja-JP" sz="1400" dirty="0">
                <a:latin typeface="Hiragino Kaku Gothic Pro W3" panose="020B0300000000000000" pitchFamily="34" charset="-128"/>
                <a:ea typeface="Hiragino Kaku Gothic Pro W3" panose="020B0300000000000000" pitchFamily="34" charset="-128"/>
              </a:endParaRPr>
            </a:p>
            <a:p>
              <a:pPr defTabSz="1019007" eaLnBrk="1" fontAlgn="auto" hangingPunct="1">
                <a:lnSpc>
                  <a:spcPct val="150000"/>
                </a:lnSpc>
                <a:spcBef>
                  <a:spcPts val="0"/>
                </a:spcBef>
                <a:spcAft>
                  <a:spcPts val="0"/>
                </a:spcAft>
                <a:defRPr/>
              </a:pPr>
              <a:r>
                <a:rPr lang="ja-JP" altLang="en-US" sz="1400" b="1" dirty="0">
                  <a:latin typeface="Hiragino Kaku Gothic Pro W3" panose="020B0300000000000000" pitchFamily="34" charset="-128"/>
                  <a:ea typeface="Hiragino Kaku Gothic Pro W3" panose="020B0300000000000000" pitchFamily="34" charset="-128"/>
                </a:rPr>
                <a:t>京都市下京区中堂寺南町</a:t>
              </a:r>
              <a:r>
                <a:rPr lang="en-US" altLang="ja-JP" sz="1400" b="1" dirty="0">
                  <a:latin typeface="Hiragino Kaku Gothic Pro W3" panose="020B0300000000000000" pitchFamily="34" charset="-128"/>
                  <a:ea typeface="Hiragino Kaku Gothic Pro W3" panose="020B0300000000000000" pitchFamily="34" charset="-128"/>
                </a:rPr>
                <a:t>134 (</a:t>
              </a:r>
              <a:r>
                <a:rPr lang="ja-JP" altLang="en-US" sz="1400" b="1" dirty="0">
                  <a:latin typeface="Hiragino Kaku Gothic Pro W3" panose="020B0300000000000000" pitchFamily="34" charset="-128"/>
                  <a:ea typeface="Hiragino Kaku Gothic Pro W3" panose="020B0300000000000000" pitchFamily="34" charset="-128"/>
                </a:rPr>
                <a:t>リサーチパーク内）</a:t>
              </a:r>
              <a:endParaRPr lang="en-US" altLang="ja-JP" sz="1400" b="1" dirty="0">
                <a:latin typeface="Hiragino Kaku Gothic Pro W3" panose="020B0300000000000000" pitchFamily="34" charset="-128"/>
                <a:ea typeface="Hiragino Kaku Gothic Pro W3" panose="020B0300000000000000" pitchFamily="34" charset="-128"/>
              </a:endParaRPr>
            </a:p>
            <a:p>
              <a:pPr defTabSz="1019007" eaLnBrk="1" fontAlgn="auto" hangingPunct="1">
                <a:lnSpc>
                  <a:spcPct val="150000"/>
                </a:lnSpc>
                <a:spcBef>
                  <a:spcPts val="0"/>
                </a:spcBef>
                <a:spcAft>
                  <a:spcPts val="0"/>
                </a:spcAft>
                <a:defRPr/>
              </a:pPr>
              <a:r>
                <a:rPr lang="en-US" altLang="ja-JP" sz="900" b="1" dirty="0">
                  <a:latin typeface="Hiragino Kaku Gothic Pro W3" panose="020B0300000000000000" pitchFamily="34" charset="-128"/>
                  <a:ea typeface="Hiragino Kaku Gothic Pro W3" panose="020B0300000000000000" pitchFamily="34" charset="-128"/>
                </a:rPr>
                <a:t> </a:t>
              </a:r>
              <a:r>
                <a:rPr lang="ja-JP" altLang="en-US" sz="900" b="1" dirty="0">
                  <a:latin typeface="Hiragino Kaku Gothic Pro W3" panose="020B0300000000000000" pitchFamily="34" charset="-128"/>
                  <a:ea typeface="Hiragino Kaku Gothic Pro W3" panose="020B0300000000000000" pitchFamily="34" charset="-128"/>
                </a:rPr>
                <a:t>京都リサーチパークエリアマップ　</a:t>
              </a:r>
              <a:r>
                <a:rPr lang="en-US" altLang="ja-JP" sz="900" b="1" dirty="0" err="1">
                  <a:latin typeface="Hiragino Kaku Gothic Pro W3" panose="020B0300000000000000" pitchFamily="34" charset="-128"/>
                  <a:ea typeface="Hiragino Kaku Gothic Pro W3" panose="020B0300000000000000" pitchFamily="34" charset="-128"/>
                </a:rPr>
                <a:t>www.krp.co.jp</a:t>
              </a:r>
              <a:r>
                <a:rPr lang="en-US" altLang="ja-JP" sz="900" b="1" dirty="0">
                  <a:latin typeface="Hiragino Kaku Gothic Pro W3" panose="020B0300000000000000" pitchFamily="34" charset="-128"/>
                  <a:ea typeface="Hiragino Kaku Gothic Pro W3" panose="020B0300000000000000" pitchFamily="34" charset="-128"/>
                </a:rPr>
                <a:t>/access/</a:t>
              </a:r>
              <a:r>
                <a:rPr lang="en-US" altLang="ja-JP" sz="900" b="1" dirty="0" err="1">
                  <a:latin typeface="Hiragino Kaku Gothic Pro W3" panose="020B0300000000000000" pitchFamily="34" charset="-128"/>
                  <a:ea typeface="Hiragino Kaku Gothic Pro W3" panose="020B0300000000000000" pitchFamily="34" charset="-128"/>
                </a:rPr>
                <a:t>map.html</a:t>
              </a:r>
              <a:endParaRPr lang="en-US" altLang="zh-CN" sz="900" b="1" dirty="0">
                <a:latin typeface="Hiragino Kaku Gothic Pro W3" panose="020B0300000000000000" pitchFamily="34" charset="-128"/>
                <a:ea typeface="Hiragino Kaku Gothic Pro W3" panose="020B0300000000000000" pitchFamily="34" charset="-128"/>
              </a:endParaRPr>
            </a:p>
          </p:txBody>
        </p:sp>
        <p:sp>
          <p:nvSpPr>
            <p:cNvPr id="26" name="1 つの角を切り取った四角形 25">
              <a:extLst>
                <a:ext uri="{FF2B5EF4-FFF2-40B4-BE49-F238E27FC236}">
                  <a16:creationId xmlns:a16="http://schemas.microsoft.com/office/drawing/2014/main" id="{89603C59-1B17-9E7A-BC19-F340DAA6551A}"/>
                </a:ext>
              </a:extLst>
            </p:cNvPr>
            <p:cNvSpPr/>
            <p:nvPr/>
          </p:nvSpPr>
          <p:spPr>
            <a:xfrm>
              <a:off x="1159995" y="4052454"/>
              <a:ext cx="313171" cy="906222"/>
            </a:xfrm>
            <a:prstGeom prst="snip1Rect">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E66B56B8-BB07-1FCA-B245-DB65925F77AB}"/>
                </a:ext>
              </a:extLst>
            </p:cNvPr>
            <p:cNvSpPr txBox="1"/>
            <p:nvPr/>
          </p:nvSpPr>
          <p:spPr>
            <a:xfrm>
              <a:off x="1101137" y="4189173"/>
              <a:ext cx="430887" cy="610922"/>
            </a:xfrm>
            <a:prstGeom prst="rect">
              <a:avLst/>
            </a:prstGeom>
            <a:noFill/>
          </p:spPr>
          <p:txBody>
            <a:bodyPr vert="eaVert" wrap="square" rtlCol="0">
              <a:spAutoFit/>
            </a:bodyPr>
            <a:lstStyle/>
            <a:p>
              <a:r>
                <a:rPr lang="ja-JP" altLang="en-US" sz="1600">
                  <a:solidFill>
                    <a:schemeClr val="bg1"/>
                  </a:solidFill>
                </a:rPr>
                <a:t>場</a:t>
              </a:r>
              <a:r>
                <a:rPr lang="en-US" altLang="ja-JP" sz="1600" dirty="0">
                  <a:solidFill>
                    <a:schemeClr val="bg1"/>
                  </a:solidFill>
                </a:rPr>
                <a:t>  </a:t>
              </a:r>
              <a:r>
                <a:rPr lang="ja-JP" altLang="en-US" sz="1600">
                  <a:solidFill>
                    <a:schemeClr val="bg1"/>
                  </a:solidFill>
                </a:rPr>
                <a:t>所</a:t>
              </a:r>
              <a:endParaRPr kumimoji="1" lang="en-US" altLang="ja-JP" sz="1600" dirty="0">
                <a:solidFill>
                  <a:schemeClr val="bg1"/>
                </a:solidFill>
              </a:endParaRPr>
            </a:p>
          </p:txBody>
        </p:sp>
        <p:pic>
          <p:nvPicPr>
            <p:cNvPr id="7" name="図 6">
              <a:extLst>
                <a:ext uri="{FF2B5EF4-FFF2-40B4-BE49-F238E27FC236}">
                  <a16:creationId xmlns:a16="http://schemas.microsoft.com/office/drawing/2014/main" id="{7E6DD2DB-C563-95C0-7053-8DD5A3EB504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flipV="1">
              <a:off x="6045746" y="4398469"/>
              <a:ext cx="475449" cy="475449"/>
            </a:xfrm>
            <a:prstGeom prst="rect">
              <a:avLst/>
            </a:prstGeom>
          </p:spPr>
        </p:pic>
      </p:grpSp>
      <p:pic>
        <p:nvPicPr>
          <p:cNvPr id="8" name="図 7">
            <a:extLst>
              <a:ext uri="{FF2B5EF4-FFF2-40B4-BE49-F238E27FC236}">
                <a16:creationId xmlns:a16="http://schemas.microsoft.com/office/drawing/2014/main" id="{0CB8AEE0-076B-0C0C-8784-499533E9D2A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925387" y="9883592"/>
            <a:ext cx="652117" cy="652117"/>
          </a:xfrm>
          <a:prstGeom prst="rect">
            <a:avLst/>
          </a:prstGeom>
        </p:spPr>
      </p:pic>
      <p:sp>
        <p:nvSpPr>
          <p:cNvPr id="13" name="テキスト ボックス 3">
            <a:extLst>
              <a:ext uri="{FF2B5EF4-FFF2-40B4-BE49-F238E27FC236}">
                <a16:creationId xmlns:a16="http://schemas.microsoft.com/office/drawing/2014/main" id="{D0618C90-B78A-F601-8643-9AE87DE1B0BD}"/>
              </a:ext>
            </a:extLst>
          </p:cNvPr>
          <p:cNvSpPr txBox="1">
            <a:spLocks noChangeArrowheads="1"/>
          </p:cNvSpPr>
          <p:nvPr/>
        </p:nvSpPr>
        <p:spPr bwMode="auto">
          <a:xfrm>
            <a:off x="699865" y="5133987"/>
            <a:ext cx="620176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rtl="0" fontAlgn="base"/>
            <a:r>
              <a:rPr lang="ja-JP" altLang="en-US" sz="1000" b="1">
                <a:latin typeface="Hiragino Kaku Gothic Pro W3" panose="020B0300000000000000" pitchFamily="34" charset="-128"/>
                <a:ea typeface="Hiragino Kaku Gothic Pro W3" panose="020B0300000000000000" pitchFamily="34" charset="-128"/>
              </a:rPr>
              <a:t>　</a:t>
            </a:r>
            <a:r>
              <a:rPr lang="ja-JP" altLang="ja-JP" sz="1000" b="0" i="0" u="none" strike="noStrike">
                <a:solidFill>
                  <a:srgbClr val="000000"/>
                </a:solidFill>
                <a:effectLst/>
                <a:latin typeface="Meiryo UI" panose="020B0604030504040204" pitchFamily="34" charset="-128"/>
                <a:ea typeface="MS PGothic" panose="020B0600070205080204" pitchFamily="34" charset="-128"/>
              </a:rPr>
              <a:t>セミナー終了後、希望者にはよろず支援拠点コーディネーターによる個別相談を 実施します。</a:t>
            </a:r>
            <a:r>
              <a:rPr lang="en-US" altLang="ja-JP" sz="1000" b="0" i="0" dirty="0">
                <a:solidFill>
                  <a:srgbClr val="000000"/>
                </a:solidFill>
                <a:effectLst/>
                <a:latin typeface="MS PGothic" panose="020B0600070205080204" pitchFamily="34" charset="-128"/>
                <a:ea typeface="Meiryo UI" panose="020B0604030504040204" pitchFamily="34" charset="-128"/>
              </a:rPr>
              <a:t>​</a:t>
            </a:r>
            <a:endParaRPr lang="en-US" altLang="ja-JP" sz="1000" b="0" i="0" dirty="0">
              <a:solidFill>
                <a:srgbClr val="000000"/>
              </a:solidFill>
              <a:effectLst/>
              <a:latin typeface="Meiryo UI" panose="020B0604030504040204" pitchFamily="34" charset="-128"/>
              <a:ea typeface="Meiryo UI" panose="020B0604030504040204" pitchFamily="34" charset="-128"/>
            </a:endParaRPr>
          </a:p>
          <a:p>
            <a:pPr algn="ctr" rtl="0" fontAlgn="base"/>
            <a:r>
              <a:rPr lang="ja-JP" altLang="ja-JP" sz="1000" b="0" i="0" u="none" strike="noStrike">
                <a:solidFill>
                  <a:srgbClr val="000000"/>
                </a:solidFill>
                <a:effectLst/>
                <a:latin typeface="Meiryo UI" panose="020B0604030504040204" pitchFamily="34" charset="-128"/>
                <a:ea typeface="MS PGothic" panose="020B0600070205080204" pitchFamily="34" charset="-128"/>
              </a:rPr>
              <a:t>　　但し、セミナーの進捗状況、希望者が多い場合は後日、個別での対応となります。</a:t>
            </a:r>
            <a:r>
              <a:rPr lang="en-US" altLang="ja-JP" sz="1000" b="0" i="0" dirty="0">
                <a:solidFill>
                  <a:srgbClr val="000000"/>
                </a:solidFill>
                <a:effectLst/>
                <a:latin typeface="MS PGothic" panose="020B0600070205080204" pitchFamily="34" charset="-128"/>
                <a:ea typeface="Meiryo UI" panose="020B0604030504040204" pitchFamily="34" charset="-128"/>
              </a:rPr>
              <a:t>​</a:t>
            </a:r>
            <a:endParaRPr lang="en-US" altLang="ja-JP" sz="1000" b="0" i="0" dirty="0">
              <a:solidFill>
                <a:srgbClr val="000000"/>
              </a:solidFill>
              <a:effectLst/>
              <a:latin typeface="Meiryo UI" panose="020B0604030504040204" pitchFamily="34" charset="-128"/>
              <a:ea typeface="Meiryo UI" panose="020B0604030504040204" pitchFamily="34" charset="-128"/>
            </a:endParaRPr>
          </a:p>
        </p:txBody>
      </p:sp>
      <p:sp>
        <p:nvSpPr>
          <p:cNvPr id="14" name="テキスト ボックス 13">
            <a:extLst>
              <a:ext uri="{FF2B5EF4-FFF2-40B4-BE49-F238E27FC236}">
                <a16:creationId xmlns:a16="http://schemas.microsoft.com/office/drawing/2014/main" id="{B8616D2D-E75B-19C9-B986-BDF36165A7A6}"/>
              </a:ext>
            </a:extLst>
          </p:cNvPr>
          <p:cNvSpPr txBox="1"/>
          <p:nvPr/>
        </p:nvSpPr>
        <p:spPr>
          <a:xfrm>
            <a:off x="2901559" y="7837045"/>
            <a:ext cx="2626603" cy="215444"/>
          </a:xfrm>
          <a:prstGeom prst="rect">
            <a:avLst/>
          </a:prstGeom>
          <a:noFill/>
        </p:spPr>
        <p:txBody>
          <a:bodyPr wrap="square" rtlCol="0">
            <a:spAutoFit/>
          </a:bodyPr>
          <a:lstStyle/>
          <a:p>
            <a:r>
              <a:rPr lang="zh-TW" altLang="en-US" sz="800" dirty="0">
                <a:latin typeface="MS PMincho" panose="02020600040205080304" pitchFamily="18" charset="-128"/>
                <a:ea typeface="MS PMincho" panose="02020600040205080304" pitchFamily="18" charset="-128"/>
              </a:rPr>
              <a:t>支援分野：売上拡大、経営改善、現場改善、事業企画等</a:t>
            </a:r>
            <a:endParaRPr kumimoji="1" lang="ja-JP" altLang="en-US" sz="800"/>
          </a:p>
        </p:txBody>
      </p:sp>
      <p:sp>
        <p:nvSpPr>
          <p:cNvPr id="15" name="テキスト ボックス 14">
            <a:extLst>
              <a:ext uri="{FF2B5EF4-FFF2-40B4-BE49-F238E27FC236}">
                <a16:creationId xmlns:a16="http://schemas.microsoft.com/office/drawing/2014/main" id="{DF4D2395-901C-00DA-B663-4EFA66180400}"/>
              </a:ext>
            </a:extLst>
          </p:cNvPr>
          <p:cNvSpPr txBox="1"/>
          <p:nvPr/>
        </p:nvSpPr>
        <p:spPr>
          <a:xfrm>
            <a:off x="1898969" y="7566786"/>
            <a:ext cx="2316415" cy="230832"/>
          </a:xfrm>
          <a:prstGeom prst="rect">
            <a:avLst/>
          </a:prstGeom>
          <a:noFill/>
        </p:spPr>
        <p:txBody>
          <a:bodyPr wrap="square" rtlCol="0">
            <a:spAutoFit/>
          </a:bodyPr>
          <a:lstStyle/>
          <a:p>
            <a:r>
              <a:rPr lang="ja-JP" altLang="en-US" sz="900">
                <a:solidFill>
                  <a:srgbClr val="000000"/>
                </a:solidFill>
                <a:effectLst/>
                <a:latin typeface="Hiragino Mincho ProN" panose="02020300000000000000" pitchFamily="18" charset="-128"/>
                <a:ea typeface="Hiragino Mincho ProN" panose="02020300000000000000" pitchFamily="18" charset="-128"/>
              </a:rPr>
              <a:t>京都府よろず支援拠点コーディネーター　</a:t>
            </a:r>
            <a:endParaRPr lang="en-US" altLang="ja-JP" sz="1000" dirty="0">
              <a:solidFill>
                <a:srgbClr val="000000"/>
              </a:solidFill>
              <a:latin typeface="Hiragino Mincho ProN" panose="02020300000000000000" pitchFamily="18" charset="-128"/>
              <a:ea typeface="Hiragino Mincho ProN" panose="02020300000000000000" pitchFamily="18" charset="-128"/>
            </a:endParaRPr>
          </a:p>
        </p:txBody>
      </p:sp>
      <p:sp>
        <p:nvSpPr>
          <p:cNvPr id="17" name="テキスト ボックス 16">
            <a:extLst>
              <a:ext uri="{FF2B5EF4-FFF2-40B4-BE49-F238E27FC236}">
                <a16:creationId xmlns:a16="http://schemas.microsoft.com/office/drawing/2014/main" id="{4B4456C0-70F5-56EF-F523-238B20F2C52B}"/>
              </a:ext>
            </a:extLst>
          </p:cNvPr>
          <p:cNvSpPr txBox="1"/>
          <p:nvPr/>
        </p:nvSpPr>
        <p:spPr>
          <a:xfrm>
            <a:off x="4214554" y="7470535"/>
            <a:ext cx="1313608" cy="400110"/>
          </a:xfrm>
          <a:prstGeom prst="rect">
            <a:avLst/>
          </a:prstGeom>
          <a:noFill/>
        </p:spPr>
        <p:txBody>
          <a:bodyPr wrap="square" rtlCol="0">
            <a:spAutoFit/>
          </a:bodyPr>
          <a:lstStyle/>
          <a:p>
            <a:r>
              <a:rPr lang="ja-JP" altLang="en-US" sz="2000">
                <a:solidFill>
                  <a:srgbClr val="000000"/>
                </a:solidFill>
                <a:latin typeface="Hiragino Mincho ProN" panose="02020300000000000000" pitchFamily="18" charset="-128"/>
                <a:ea typeface="Hiragino Mincho ProN" panose="02020300000000000000" pitchFamily="18" charset="-128"/>
              </a:rPr>
              <a:t>西村</a:t>
            </a:r>
            <a:r>
              <a:rPr lang="en-US" altLang="ja-JP" sz="2000" dirty="0">
                <a:solidFill>
                  <a:srgbClr val="000000"/>
                </a:solidFill>
                <a:latin typeface="Hiragino Mincho ProN" panose="02020300000000000000" pitchFamily="18" charset="-128"/>
                <a:ea typeface="Hiragino Mincho ProN" panose="02020300000000000000" pitchFamily="18" charset="-128"/>
              </a:rPr>
              <a:t> </a:t>
            </a:r>
            <a:r>
              <a:rPr lang="ja-JP" altLang="en-US" sz="2000">
                <a:solidFill>
                  <a:srgbClr val="000000"/>
                </a:solidFill>
                <a:latin typeface="Hiragino Mincho ProN" panose="02020300000000000000" pitchFamily="18" charset="-128"/>
                <a:ea typeface="Hiragino Mincho ProN" panose="02020300000000000000" pitchFamily="18" charset="-128"/>
              </a:rPr>
              <a:t>一弘</a:t>
            </a:r>
            <a:endParaRPr kumimoji="1" lang="ja-JP" altLang="en-US"/>
          </a:p>
        </p:txBody>
      </p:sp>
      <p:pic>
        <p:nvPicPr>
          <p:cNvPr id="22" name="図 21">
            <a:extLst>
              <a:ext uri="{FF2B5EF4-FFF2-40B4-BE49-F238E27FC236}">
                <a16:creationId xmlns:a16="http://schemas.microsoft.com/office/drawing/2014/main" id="{CDE03CE8-DA5C-C8D6-9590-B0A7B634359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38352" y="7797618"/>
            <a:ext cx="1176758" cy="1568248"/>
          </a:xfrm>
          <a:prstGeom prst="rect">
            <a:avLst/>
          </a:prstGeom>
        </p:spPr>
      </p:pic>
      <p:pic>
        <p:nvPicPr>
          <p:cNvPr id="28" name="図 27">
            <a:extLst>
              <a:ext uri="{FF2B5EF4-FFF2-40B4-BE49-F238E27FC236}">
                <a16:creationId xmlns:a16="http://schemas.microsoft.com/office/drawing/2014/main" id="{2B37832E-4815-28CB-4E10-83E37FCF8DF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823715" y="6181514"/>
            <a:ext cx="857065" cy="85706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4E4AEE15-E872-7896-5AF3-18DE5D8EB8A0}"/>
              </a:ext>
            </a:extLst>
          </p:cNvPr>
          <p:cNvSpPr/>
          <p:nvPr/>
        </p:nvSpPr>
        <p:spPr>
          <a:xfrm>
            <a:off x="404232" y="7115264"/>
            <a:ext cx="6921499" cy="3540627"/>
          </a:xfrm>
          <a:prstGeom prst="rect">
            <a:avLst/>
          </a:prstGeom>
          <a:solidFill>
            <a:schemeClr val="tx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17588" rtl="0" eaLnBrk="0" fontAlgn="base" latinLnBrk="0" hangingPunct="0">
              <a:lnSpc>
                <a:spcPct val="100000"/>
              </a:lnSpc>
              <a:spcBef>
                <a:spcPct val="0"/>
              </a:spcBef>
              <a:spcAft>
                <a:spcPct val="0"/>
              </a:spcAft>
              <a:buClrTx/>
              <a:buSzTx/>
              <a:buFontTx/>
              <a:buNone/>
              <a:tabLst/>
              <a:defRPr/>
            </a:pPr>
            <a:endParaRPr kumimoji="1" lang="ja-JP" altLang="en-US" sz="2000" b="0" i="0" u="none" strike="noStrike" kern="1200" cap="none" spc="0" normalizeH="0" baseline="0" noProof="0">
              <a:ln>
                <a:noFill/>
              </a:ln>
              <a:solidFill>
                <a:prstClr val="white"/>
              </a:solidFill>
              <a:effectLst/>
              <a:uLnTx/>
              <a:uFillTx/>
              <a:latin typeface="Calibri"/>
              <a:ea typeface="ＭＳ Ｐゴシック" panose="020B0600070205080204" pitchFamily="34" charset="-128"/>
              <a:cs typeface="+mn-cs"/>
            </a:endParaRPr>
          </a:p>
        </p:txBody>
      </p:sp>
      <p:sp>
        <p:nvSpPr>
          <p:cNvPr id="6" name="テキスト ボックス 5">
            <a:extLst>
              <a:ext uri="{FF2B5EF4-FFF2-40B4-BE49-F238E27FC236}">
                <a16:creationId xmlns:a16="http://schemas.microsoft.com/office/drawing/2014/main" id="{0D5D99B9-F7EC-DA52-F867-60AAFFC19FE7}"/>
              </a:ext>
            </a:extLst>
          </p:cNvPr>
          <p:cNvSpPr txBox="1"/>
          <p:nvPr/>
        </p:nvSpPr>
        <p:spPr>
          <a:xfrm>
            <a:off x="485538" y="443610"/>
            <a:ext cx="6848475" cy="322262"/>
          </a:xfrm>
          <a:prstGeom prst="rect">
            <a:avLst/>
          </a:prstGeom>
          <a:solidFill>
            <a:schemeClr val="tx2">
              <a:lumMod val="40000"/>
              <a:lumOff val="60000"/>
            </a:schemeClr>
          </a:solidFill>
        </p:spPr>
        <p:txBody>
          <a:bodyPr lIns="105467" tIns="52734" rIns="105467" bIns="52734">
            <a:spAutoFit/>
          </a:bodyPr>
          <a:lstStyle/>
          <a:p>
            <a:pPr marL="0" marR="0" lvl="0" indent="0" algn="ctr" defTabSz="1019007"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white"/>
                </a:solidFill>
                <a:effectLst/>
                <a:uLnTx/>
                <a:uFillTx/>
                <a:latin typeface="Calibri"/>
                <a:ea typeface="ＭＳ Ｐゴシック" panose="020B0600070205080204" pitchFamily="34" charset="-128"/>
                <a:cs typeface="+mn-cs"/>
              </a:rPr>
              <a:t>中小企業・小規模事業者向け　　よろず支援拠点ミニセミナー　　</a:t>
            </a:r>
            <a:endParaRPr kumimoji="1" lang="ja-JP" altLang="en-US" sz="1400" b="0" i="0" u="none" strike="noStrike" kern="120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6217" name="サブタイトル 2">
            <a:extLst>
              <a:ext uri="{FF2B5EF4-FFF2-40B4-BE49-F238E27FC236}">
                <a16:creationId xmlns:a16="http://schemas.microsoft.com/office/drawing/2014/main" id="{23CC3EE2-1C74-359E-3498-6996A6A0D604}"/>
              </a:ext>
            </a:extLst>
          </p:cNvPr>
          <p:cNvSpPr txBox="1">
            <a:spLocks/>
          </p:cNvSpPr>
          <p:nvPr/>
        </p:nvSpPr>
        <p:spPr bwMode="auto">
          <a:xfrm>
            <a:off x="1553131" y="1059700"/>
            <a:ext cx="4713288" cy="547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56" tIns="53378" rIns="106756" bIns="53378"/>
          <a:lstStyle>
            <a:lvl1pPr defTabSz="419100">
              <a:defRPr kumimoji="1" sz="2000">
                <a:solidFill>
                  <a:schemeClr val="tx1"/>
                </a:solidFill>
                <a:latin typeface="Calibri" panose="020F0502020204030204" pitchFamily="34" charset="0"/>
                <a:ea typeface="ＭＳ Ｐゴシック" panose="020B0600070205080204" pitchFamily="34" charset="-128"/>
              </a:defRPr>
            </a:lvl1pPr>
            <a:lvl2pPr marL="742950" indent="-285750" defTabSz="419100">
              <a:defRPr kumimoji="1" sz="2000">
                <a:solidFill>
                  <a:schemeClr val="tx1"/>
                </a:solidFill>
                <a:latin typeface="Calibri" panose="020F0502020204030204" pitchFamily="34" charset="0"/>
                <a:ea typeface="ＭＳ Ｐゴシック" panose="020B0600070205080204" pitchFamily="34" charset="-128"/>
              </a:defRPr>
            </a:lvl2pPr>
            <a:lvl3pPr marL="1143000" indent="-228600" defTabSz="419100">
              <a:defRPr kumimoji="1" sz="2000">
                <a:solidFill>
                  <a:schemeClr val="tx1"/>
                </a:solidFill>
                <a:latin typeface="Calibri" panose="020F0502020204030204" pitchFamily="34" charset="0"/>
                <a:ea typeface="ＭＳ Ｐゴシック" panose="020B0600070205080204" pitchFamily="34" charset="-128"/>
              </a:defRPr>
            </a:lvl3pPr>
            <a:lvl4pPr marL="1600200" indent="-228600" defTabSz="419100">
              <a:defRPr kumimoji="1" sz="2000">
                <a:solidFill>
                  <a:schemeClr val="tx1"/>
                </a:solidFill>
                <a:latin typeface="Calibri" panose="020F0502020204030204" pitchFamily="34" charset="0"/>
                <a:ea typeface="ＭＳ Ｐゴシック" panose="020B0600070205080204" pitchFamily="34" charset="-128"/>
              </a:defRPr>
            </a:lvl4pPr>
            <a:lvl5pPr marL="2057400" indent="-228600" defTabSz="4191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419100"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419100"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419100"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419100"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4191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　申し込みはホームページからお願いいたします。</a:t>
            </a:r>
            <a:endParaRPr kumimoji="1" lang="en-US" altLang="ja-JP" sz="16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endParaRPr>
          </a:p>
        </p:txBody>
      </p:sp>
      <p:sp>
        <p:nvSpPr>
          <p:cNvPr id="6153" name="正方形/長方形 30">
            <a:extLst>
              <a:ext uri="{FF2B5EF4-FFF2-40B4-BE49-F238E27FC236}">
                <a16:creationId xmlns:a16="http://schemas.microsoft.com/office/drawing/2014/main" id="{B43D4B93-1695-E4A7-D58E-1551496CC66A}"/>
              </a:ext>
            </a:extLst>
          </p:cNvPr>
          <p:cNvSpPr>
            <a:spLocks noChangeArrowheads="1"/>
          </p:cNvSpPr>
          <p:nvPr/>
        </p:nvSpPr>
        <p:spPr bwMode="auto">
          <a:xfrm>
            <a:off x="1237441" y="2304424"/>
            <a:ext cx="5344669" cy="683136"/>
          </a:xfrm>
          <a:prstGeom prst="rect">
            <a:avLst/>
          </a:prstGeom>
          <a:noFill/>
          <a:ln>
            <a:noFill/>
          </a:ln>
        </p:spPr>
        <p:txBody>
          <a:bodyPr wrap="square">
            <a:spAutoFit/>
          </a:bodyPr>
          <a:lstStyle/>
          <a:p>
            <a:pPr marL="0" marR="0" lvl="0" indent="0" algn="l" defTabSz="1017588" rtl="0" eaLnBrk="0" fontAlgn="base" latinLnBrk="0" hangingPunct="0">
              <a:lnSpc>
                <a:spcPct val="150000"/>
              </a:lnSpc>
              <a:spcBef>
                <a:spcPct val="0"/>
              </a:spcBef>
              <a:spcAft>
                <a:spcPct val="0"/>
              </a:spcAft>
              <a:buClrTx/>
              <a:buSzTx/>
              <a:buFontTx/>
              <a:buNone/>
              <a:tabLst/>
              <a:defRPr/>
            </a:pPr>
            <a:r>
              <a:rPr kumimoji="1" lang="en-US" altLang="ja-JP" sz="900" b="0" i="0" u="none" strike="noStrike" kern="1200" cap="none" spc="0" normalizeH="0" baseline="0" noProof="0" dirty="0">
                <a:ln>
                  <a:noFill/>
                </a:ln>
                <a:solidFill>
                  <a:prstClr val="black"/>
                </a:solidFill>
                <a:effectLst/>
                <a:uLnTx/>
                <a:uFillTx/>
                <a:latin typeface="MS PMincho" panose="02020600040205080304" pitchFamily="18" charset="-128"/>
                <a:ea typeface="MS PMincho" panose="02020600040205080304" pitchFamily="18" charset="-128"/>
                <a:cs typeface="+mn-cs"/>
              </a:rPr>
              <a:t>※</a:t>
            </a:r>
            <a:r>
              <a:rPr kumimoji="1" lang="ja-JP" altLang="en-US" sz="900" b="0" i="0" u="none" strike="noStrike" kern="1200" cap="none" spc="0" normalizeH="0" baseline="0" noProof="0" dirty="0">
                <a:ln>
                  <a:noFill/>
                </a:ln>
                <a:solidFill>
                  <a:prstClr val="black"/>
                </a:solidFill>
                <a:effectLst/>
                <a:uLnTx/>
                <a:uFillTx/>
                <a:latin typeface="MS PMincho" panose="02020600040205080304" pitchFamily="18" charset="-128"/>
                <a:ea typeface="MS PMincho" panose="02020600040205080304" pitchFamily="18" charset="-128"/>
                <a:cs typeface="+mn-cs"/>
              </a:rPr>
              <a:t>申込書にいただきました情報については慎重に取り扱いを</a:t>
            </a:r>
            <a:r>
              <a:rPr kumimoji="1" lang="ja-JP" altLang="en-US" sz="900" b="0" i="0" u="none" strike="noStrike" kern="1200" cap="none" spc="0" normalizeH="0" baseline="0" noProof="0">
                <a:ln>
                  <a:noFill/>
                </a:ln>
                <a:solidFill>
                  <a:prstClr val="black"/>
                </a:solidFill>
                <a:effectLst/>
                <a:uLnTx/>
                <a:uFillTx/>
                <a:latin typeface="MS PMincho" panose="02020600040205080304" pitchFamily="18" charset="-128"/>
                <a:ea typeface="MS PMincho" panose="02020600040205080304" pitchFamily="18" charset="-128"/>
                <a:cs typeface="+mn-cs"/>
              </a:rPr>
              <a:t>行います。</a:t>
            </a:r>
            <a:br>
              <a:rPr kumimoji="1" lang="en-US" altLang="ja-JP" sz="900" b="0" i="0" u="none" strike="noStrike" kern="1200" cap="none" spc="0" normalizeH="0" baseline="0" noProof="0" dirty="0">
                <a:ln>
                  <a:noFill/>
                </a:ln>
                <a:solidFill>
                  <a:prstClr val="black"/>
                </a:solidFill>
                <a:effectLst/>
                <a:uLnTx/>
                <a:uFillTx/>
                <a:latin typeface="MS PMincho" panose="02020600040205080304" pitchFamily="18" charset="-128"/>
                <a:ea typeface="MS PMincho" panose="02020600040205080304" pitchFamily="18" charset="-128"/>
                <a:cs typeface="+mn-cs"/>
              </a:rPr>
            </a:br>
            <a:r>
              <a:rPr kumimoji="1" lang="ja-JP" altLang="en-US" sz="900" b="0" i="0" u="none" strike="noStrike" kern="1200" cap="none" spc="0" normalizeH="0" baseline="0" noProof="0">
                <a:ln>
                  <a:noFill/>
                </a:ln>
                <a:solidFill>
                  <a:prstClr val="black"/>
                </a:solidFill>
                <a:effectLst/>
                <a:uLnTx/>
                <a:uFillTx/>
                <a:latin typeface="MS PMincho" panose="02020600040205080304" pitchFamily="18" charset="-128"/>
                <a:ea typeface="MS PMincho" panose="02020600040205080304" pitchFamily="18" charset="-128"/>
                <a:cs typeface="+mn-cs"/>
              </a:rPr>
              <a:t>また</a:t>
            </a:r>
            <a:r>
              <a:rPr kumimoji="1" lang="ja-JP" altLang="en-US" sz="900" b="0" i="0" u="none" strike="noStrike" kern="1200" cap="none" spc="0" normalizeH="0" baseline="0" noProof="0" dirty="0">
                <a:ln>
                  <a:noFill/>
                </a:ln>
                <a:solidFill>
                  <a:prstClr val="black"/>
                </a:solidFill>
                <a:effectLst/>
                <a:uLnTx/>
                <a:uFillTx/>
                <a:latin typeface="MS PMincho" panose="02020600040205080304" pitchFamily="18" charset="-128"/>
                <a:ea typeface="MS PMincho" panose="02020600040205080304" pitchFamily="18" charset="-128"/>
                <a:cs typeface="+mn-cs"/>
              </a:rPr>
              <a:t>、当事業の委託元であります近畿経済産業局及び当事業の全国本部の（独）中小企業基盤整備</a:t>
            </a:r>
            <a:r>
              <a:rPr kumimoji="1" lang="ja-JP" altLang="en-US" sz="900" b="0" i="0" u="none" strike="noStrike" kern="1200" cap="none" spc="0" normalizeH="0" baseline="0" noProof="0">
                <a:ln>
                  <a:noFill/>
                </a:ln>
                <a:solidFill>
                  <a:prstClr val="black"/>
                </a:solidFill>
                <a:effectLst/>
                <a:uLnTx/>
                <a:uFillTx/>
                <a:latin typeface="MS PMincho" panose="02020600040205080304" pitchFamily="18" charset="-128"/>
                <a:ea typeface="MS PMincho" panose="02020600040205080304" pitchFamily="18" charset="-128"/>
                <a:cs typeface="+mn-cs"/>
              </a:rPr>
              <a:t>機構と</a:t>
            </a:r>
            <a:br>
              <a:rPr kumimoji="1" lang="en-US" altLang="ja-JP" sz="900" b="0" i="0" u="none" strike="noStrike" kern="1200" cap="none" spc="0" normalizeH="0" baseline="0" noProof="0" dirty="0">
                <a:ln>
                  <a:noFill/>
                </a:ln>
                <a:solidFill>
                  <a:prstClr val="black"/>
                </a:solidFill>
                <a:effectLst/>
                <a:uLnTx/>
                <a:uFillTx/>
                <a:latin typeface="MS PMincho" panose="02020600040205080304" pitchFamily="18" charset="-128"/>
                <a:ea typeface="MS PMincho" panose="02020600040205080304" pitchFamily="18" charset="-128"/>
                <a:cs typeface="+mn-cs"/>
              </a:rPr>
            </a:br>
            <a:r>
              <a:rPr kumimoji="1" lang="ja-JP" altLang="en-US" sz="900" b="0" i="0" u="none" strike="noStrike" kern="1200" cap="none" spc="0" normalizeH="0" baseline="0" noProof="0">
                <a:ln>
                  <a:noFill/>
                </a:ln>
                <a:solidFill>
                  <a:prstClr val="black"/>
                </a:solidFill>
                <a:effectLst/>
                <a:uLnTx/>
                <a:uFillTx/>
                <a:latin typeface="MS PMincho" panose="02020600040205080304" pitchFamily="18" charset="-128"/>
                <a:ea typeface="MS PMincho" panose="02020600040205080304" pitchFamily="18" charset="-128"/>
                <a:cs typeface="+mn-cs"/>
              </a:rPr>
              <a:t>京都府</a:t>
            </a:r>
            <a:r>
              <a:rPr kumimoji="1" lang="ja-JP" altLang="en-US" sz="900" b="0" i="0" u="none" strike="noStrike" kern="1200" cap="none" spc="0" normalizeH="0" baseline="0" noProof="0" dirty="0">
                <a:ln>
                  <a:noFill/>
                </a:ln>
                <a:solidFill>
                  <a:prstClr val="black"/>
                </a:solidFill>
                <a:effectLst/>
                <a:uLnTx/>
                <a:uFillTx/>
                <a:latin typeface="MS PMincho" panose="02020600040205080304" pitchFamily="18" charset="-128"/>
                <a:ea typeface="MS PMincho" panose="02020600040205080304" pitchFamily="18" charset="-128"/>
                <a:cs typeface="+mn-cs"/>
              </a:rPr>
              <a:t>よろず支援拠点（公益財団法人京都産業２１）間で共有するほか目的以外に</a:t>
            </a:r>
            <a:r>
              <a:rPr kumimoji="1" lang="ja-JP" altLang="en-US" sz="900" b="0" i="0" u="none" strike="noStrike" kern="1200" cap="none" spc="0" normalizeH="0" baseline="0" noProof="0">
                <a:ln>
                  <a:noFill/>
                </a:ln>
                <a:solidFill>
                  <a:prstClr val="black"/>
                </a:solidFill>
                <a:effectLst/>
                <a:uLnTx/>
                <a:uFillTx/>
                <a:latin typeface="MS PMincho" panose="02020600040205080304" pitchFamily="18" charset="-128"/>
                <a:ea typeface="MS PMincho" panose="02020600040205080304" pitchFamily="18" charset="-128"/>
                <a:cs typeface="+mn-cs"/>
              </a:rPr>
              <a:t>使用いたしません。</a:t>
            </a:r>
            <a:endParaRPr kumimoji="1" lang="en-US" altLang="ja-JP" sz="900" b="0" i="0" u="none" strike="noStrike" kern="1200" cap="none" spc="0" normalizeH="0" baseline="0" noProof="0" dirty="0">
              <a:ln>
                <a:noFill/>
              </a:ln>
              <a:solidFill>
                <a:prstClr val="black"/>
              </a:solidFill>
              <a:effectLst/>
              <a:uLnTx/>
              <a:uFillTx/>
              <a:latin typeface="MS PMincho" panose="02020600040205080304" pitchFamily="18" charset="-128"/>
              <a:ea typeface="MS PMincho" panose="02020600040205080304" pitchFamily="18" charset="-128"/>
              <a:cs typeface="+mn-cs"/>
            </a:endParaRPr>
          </a:p>
        </p:txBody>
      </p:sp>
      <p:grpSp>
        <p:nvGrpSpPr>
          <p:cNvPr id="16" name="グループ化 26">
            <a:extLst>
              <a:ext uri="{FF2B5EF4-FFF2-40B4-BE49-F238E27FC236}">
                <a16:creationId xmlns:a16="http://schemas.microsoft.com/office/drawing/2014/main" id="{0FE335E3-FCD3-E18E-6F75-8EF761A31B09}"/>
              </a:ext>
            </a:extLst>
          </p:cNvPr>
          <p:cNvGrpSpPr>
            <a:grpSpLocks/>
          </p:cNvGrpSpPr>
          <p:nvPr/>
        </p:nvGrpSpPr>
        <p:grpSpPr bwMode="auto">
          <a:xfrm>
            <a:off x="415734" y="3350329"/>
            <a:ext cx="6981825" cy="3646488"/>
            <a:chOff x="314325" y="3770313"/>
            <a:chExt cx="6981825" cy="3646487"/>
          </a:xfrm>
        </p:grpSpPr>
        <p:pic>
          <p:nvPicPr>
            <p:cNvPr id="17" name="図 11" descr="テキスト&#10;&#10;自動的に生成された説明">
              <a:extLst>
                <a:ext uri="{FF2B5EF4-FFF2-40B4-BE49-F238E27FC236}">
                  <a16:creationId xmlns:a16="http://schemas.microsoft.com/office/drawing/2014/main" id="{621077C7-8C33-3A10-295E-FD750F5AED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75" y="4514850"/>
              <a:ext cx="3698875" cy="290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8" name="グループ化 21">
              <a:extLst>
                <a:ext uri="{FF2B5EF4-FFF2-40B4-BE49-F238E27FC236}">
                  <a16:creationId xmlns:a16="http://schemas.microsoft.com/office/drawing/2014/main" id="{1BEF0F14-BABA-ED43-21A4-CBBD3E91B3DA}"/>
                </a:ext>
              </a:extLst>
            </p:cNvPr>
            <p:cNvGrpSpPr>
              <a:grpSpLocks/>
            </p:cNvGrpSpPr>
            <p:nvPr/>
          </p:nvGrpSpPr>
          <p:grpSpPr bwMode="auto">
            <a:xfrm>
              <a:off x="314325" y="3770313"/>
              <a:ext cx="6981825" cy="3549650"/>
              <a:chOff x="313608" y="3806054"/>
              <a:chExt cx="6980957" cy="3549646"/>
            </a:xfrm>
          </p:grpSpPr>
          <p:sp>
            <p:nvSpPr>
              <p:cNvPr id="19" name="テキスト ボックス 12">
                <a:extLst>
                  <a:ext uri="{FF2B5EF4-FFF2-40B4-BE49-F238E27FC236}">
                    <a16:creationId xmlns:a16="http://schemas.microsoft.com/office/drawing/2014/main" id="{6B2C66F0-4B15-2F52-C3A5-698D334123B9}"/>
                  </a:ext>
                </a:extLst>
              </p:cNvPr>
              <p:cNvSpPr txBox="1">
                <a:spLocks noChangeArrowheads="1"/>
              </p:cNvSpPr>
              <p:nvPr/>
            </p:nvSpPr>
            <p:spPr bwMode="auto">
              <a:xfrm>
                <a:off x="313608" y="3966936"/>
                <a:ext cx="6952073" cy="400110"/>
              </a:xfrm>
              <a:prstGeom prst="rect">
                <a:avLst/>
              </a:prstGeom>
              <a:solidFill>
                <a:srgbClr val="FFCC99">
                  <a:alpha val="6392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l" defTabSz="1017588" rtl="0" eaLnBrk="0" fontAlgn="base" latinLnBrk="0" hangingPunct="0">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panose="020F0502020204030204" pitchFamily="34" charset="0"/>
                    <a:ea typeface="ＭＳ Ｐゴシック" panose="020B0600070205080204" pitchFamily="34" charset="-128"/>
                    <a:cs typeface="+mn-cs"/>
                  </a:rPr>
                  <a:t>　　　　　京都府よろず支援拠点におまかせください！！</a:t>
                </a:r>
              </a:p>
            </p:txBody>
          </p:sp>
          <p:grpSp>
            <p:nvGrpSpPr>
              <p:cNvPr id="20" name="グループ化 20">
                <a:extLst>
                  <a:ext uri="{FF2B5EF4-FFF2-40B4-BE49-F238E27FC236}">
                    <a16:creationId xmlns:a16="http://schemas.microsoft.com/office/drawing/2014/main" id="{6E85A2A1-CF05-8C06-5660-C6CF7D05E69A}"/>
                  </a:ext>
                </a:extLst>
              </p:cNvPr>
              <p:cNvGrpSpPr>
                <a:grpSpLocks/>
              </p:cNvGrpSpPr>
              <p:nvPr/>
            </p:nvGrpSpPr>
            <p:grpSpPr bwMode="auto">
              <a:xfrm>
                <a:off x="313608" y="4346352"/>
                <a:ext cx="6932523" cy="3009348"/>
                <a:chOff x="313608" y="4346352"/>
                <a:chExt cx="6932523" cy="3009348"/>
              </a:xfrm>
            </p:grpSpPr>
            <p:pic>
              <p:nvPicPr>
                <p:cNvPr id="22" name="図 9" descr="タイムライン&#10;&#10;自動的に生成された説明">
                  <a:extLst>
                    <a:ext uri="{FF2B5EF4-FFF2-40B4-BE49-F238E27FC236}">
                      <a16:creationId xmlns:a16="http://schemas.microsoft.com/office/drawing/2014/main" id="{DAE96046-98C1-8C85-DB8A-E20932AD7F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608" y="4543318"/>
                  <a:ext cx="3253415" cy="2812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正方形/長方形 22">
                  <a:extLst>
                    <a:ext uri="{FF2B5EF4-FFF2-40B4-BE49-F238E27FC236}">
                      <a16:creationId xmlns:a16="http://schemas.microsoft.com/office/drawing/2014/main" id="{A1A3EC88-B3D0-C300-9871-B72168E13CA9}"/>
                    </a:ext>
                  </a:extLst>
                </p:cNvPr>
                <p:cNvSpPr/>
                <p:nvPr/>
              </p:nvSpPr>
              <p:spPr>
                <a:xfrm>
                  <a:off x="324719" y="4345803"/>
                  <a:ext cx="6920639" cy="233363"/>
                </a:xfrm>
                <a:prstGeom prst="rect">
                  <a:avLst/>
                </a:prstGeom>
                <a:solidFill>
                  <a:srgbClr val="FFC000">
                    <a:alpha val="46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1017588" rtl="0" eaLnBrk="0" fontAlgn="base" latinLnBrk="0" hangingPunct="0">
                    <a:lnSpc>
                      <a:spcPct val="100000"/>
                    </a:lnSpc>
                    <a:spcBef>
                      <a:spcPct val="0"/>
                    </a:spcBef>
                    <a:spcAft>
                      <a:spcPct val="0"/>
                    </a:spcAft>
                    <a:buClrTx/>
                    <a:buSzTx/>
                    <a:buFontTx/>
                    <a:buNone/>
                    <a:tabLst/>
                    <a:defRPr/>
                  </a:pPr>
                  <a:endParaRPr kumimoji="1" lang="ja-JP" altLang="en-US" sz="2000" b="0" i="0" u="none" strike="noStrike" kern="120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sp>
              <p:nvSpPr>
                <p:cNvPr id="24" name="フローチャート: 端子 23">
                  <a:extLst>
                    <a:ext uri="{FF2B5EF4-FFF2-40B4-BE49-F238E27FC236}">
                      <a16:creationId xmlns:a16="http://schemas.microsoft.com/office/drawing/2014/main" id="{B4A99F29-ACE2-F871-8817-2C9866F34B11}"/>
                    </a:ext>
                  </a:extLst>
                </p:cNvPr>
                <p:cNvSpPr/>
                <p:nvPr/>
              </p:nvSpPr>
              <p:spPr>
                <a:xfrm>
                  <a:off x="418370" y="4366441"/>
                  <a:ext cx="1071429" cy="173037"/>
                </a:xfrm>
                <a:prstGeom prst="flowChartTerminator">
                  <a:avLst/>
                </a:prstGeom>
                <a:solidFill>
                  <a:srgbClr val="C00000">
                    <a:alpha val="86000"/>
                  </a:srgbClr>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1017588" rtl="0" eaLnBrk="0" fontAlgn="base" latinLnBrk="0" hangingPunct="0">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Calibri"/>
                      <a:ea typeface="ＭＳ Ｐゴシック" panose="020B0600070205080204" pitchFamily="34" charset="-128"/>
                      <a:cs typeface="+mn-cs"/>
                    </a:rPr>
                    <a:t>中小企業</a:t>
                  </a:r>
                </a:p>
              </p:txBody>
            </p:sp>
            <p:sp>
              <p:nvSpPr>
                <p:cNvPr id="25" name="フローチャート: 端子 24">
                  <a:extLst>
                    <a:ext uri="{FF2B5EF4-FFF2-40B4-BE49-F238E27FC236}">
                      <a16:creationId xmlns:a16="http://schemas.microsoft.com/office/drawing/2014/main" id="{2A1D64BC-986F-3F8D-C417-1081EB3548FA}"/>
                    </a:ext>
                  </a:extLst>
                </p:cNvPr>
                <p:cNvSpPr/>
                <p:nvPr/>
              </p:nvSpPr>
              <p:spPr>
                <a:xfrm>
                  <a:off x="1543767" y="4374378"/>
                  <a:ext cx="1215874" cy="174625"/>
                </a:xfrm>
                <a:prstGeom prst="flowChartTerminator">
                  <a:avLst/>
                </a:prstGeom>
                <a:solidFill>
                  <a:srgbClr val="C00000">
                    <a:alpha val="86000"/>
                  </a:srgbClr>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1017588" rtl="0" eaLnBrk="0" fontAlgn="base" latinLnBrk="0" hangingPunct="0">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Calibri"/>
                      <a:ea typeface="ＭＳ Ｐゴシック" panose="020B0600070205080204" pitchFamily="34" charset="-128"/>
                      <a:cs typeface="+mn-cs"/>
                    </a:rPr>
                    <a:t>小規模事業者</a:t>
                  </a:r>
                </a:p>
              </p:txBody>
            </p:sp>
            <p:sp>
              <p:nvSpPr>
                <p:cNvPr id="26" name="フローチャート: 端子 25">
                  <a:extLst>
                    <a:ext uri="{FF2B5EF4-FFF2-40B4-BE49-F238E27FC236}">
                      <a16:creationId xmlns:a16="http://schemas.microsoft.com/office/drawing/2014/main" id="{3F1D73CF-0565-847B-0058-AAFCB5316F64}"/>
                    </a:ext>
                  </a:extLst>
                </p:cNvPr>
                <p:cNvSpPr/>
                <p:nvPr/>
              </p:nvSpPr>
              <p:spPr>
                <a:xfrm>
                  <a:off x="2815197" y="4379141"/>
                  <a:ext cx="1071429" cy="173037"/>
                </a:xfrm>
                <a:prstGeom prst="flowChartTerminator">
                  <a:avLst/>
                </a:prstGeom>
                <a:solidFill>
                  <a:srgbClr val="C00000">
                    <a:alpha val="86000"/>
                  </a:srgbClr>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1017588" rtl="0" eaLnBrk="0" fontAlgn="base" latinLnBrk="0" hangingPunct="0">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prstClr val="white"/>
                      </a:solidFill>
                      <a:effectLst/>
                      <a:uLnTx/>
                      <a:uFillTx/>
                      <a:latin typeface="Calibri"/>
                      <a:ea typeface="ＭＳ Ｐゴシック" panose="020B0600070205080204" pitchFamily="34" charset="-128"/>
                      <a:cs typeface="+mn-cs"/>
                    </a:rPr>
                    <a:t>創業予定者</a:t>
                  </a:r>
                </a:p>
              </p:txBody>
            </p:sp>
            <p:sp>
              <p:nvSpPr>
                <p:cNvPr id="27" name="フローチャート: 端子 26">
                  <a:extLst>
                    <a:ext uri="{FF2B5EF4-FFF2-40B4-BE49-F238E27FC236}">
                      <a16:creationId xmlns:a16="http://schemas.microsoft.com/office/drawing/2014/main" id="{DFED7E53-1C5C-86BB-94C6-3D237D8DF1E4}"/>
                    </a:ext>
                  </a:extLst>
                </p:cNvPr>
                <p:cNvSpPr/>
                <p:nvPr/>
              </p:nvSpPr>
              <p:spPr>
                <a:xfrm>
                  <a:off x="3940594" y="4366441"/>
                  <a:ext cx="3050796" cy="173037"/>
                </a:xfrm>
                <a:prstGeom prst="flowChartTerminator">
                  <a:avLst/>
                </a:prstGeom>
                <a:solidFill>
                  <a:srgbClr val="C00000">
                    <a:alpha val="77000"/>
                  </a:srgbClr>
                </a:solidFill>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1017588" rtl="0" eaLnBrk="0" fontAlgn="base" latinLnBrk="0" hangingPunct="0">
                    <a:lnSpc>
                      <a:spcPct val="100000"/>
                    </a:lnSpc>
                    <a:spcBef>
                      <a:spcPct val="0"/>
                    </a:spcBef>
                    <a:spcAft>
                      <a:spcPct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Calibri"/>
                      <a:ea typeface="ＭＳ Ｐゴシック" panose="020B0600070205080204" pitchFamily="34" charset="-128"/>
                      <a:cs typeface="+mn-cs"/>
                    </a:rPr>
                    <a:t>NPO</a:t>
                  </a:r>
                  <a:r>
                    <a:rPr kumimoji="1" lang="ja-JP" altLang="en-US" sz="900" b="1" i="0" u="none" strike="noStrike" kern="1200" cap="none" spc="0" normalizeH="0" baseline="0" noProof="0" dirty="0">
                      <a:ln>
                        <a:noFill/>
                      </a:ln>
                      <a:solidFill>
                        <a:prstClr val="white"/>
                      </a:solidFill>
                      <a:effectLst/>
                      <a:uLnTx/>
                      <a:uFillTx/>
                      <a:latin typeface="Calibri"/>
                      <a:ea typeface="ＭＳ Ｐゴシック" panose="020B0600070205080204" pitchFamily="34" charset="-128"/>
                      <a:cs typeface="+mn-cs"/>
                    </a:rPr>
                    <a:t>法人、一般社団法人、社会福祉法人等も</a:t>
                  </a:r>
                  <a:r>
                    <a:rPr kumimoji="1" lang="en-US" altLang="ja-JP" sz="900" b="1" i="0" u="none" strike="noStrike" kern="1200" cap="none" spc="0" normalizeH="0" baseline="0" noProof="0" dirty="0">
                      <a:ln>
                        <a:noFill/>
                      </a:ln>
                      <a:solidFill>
                        <a:prstClr val="white"/>
                      </a:solidFill>
                      <a:effectLst/>
                      <a:uLnTx/>
                      <a:uFillTx/>
                      <a:latin typeface="Calibri"/>
                      <a:ea typeface="ＭＳ Ｐゴシック" panose="020B0600070205080204" pitchFamily="34" charset="-128"/>
                      <a:cs typeface="+mn-cs"/>
                    </a:rPr>
                    <a:t>OK</a:t>
                  </a:r>
                  <a:r>
                    <a:rPr kumimoji="1" lang="ja-JP" altLang="en-US" sz="900" b="1" i="0" u="none" strike="noStrike" kern="1200" cap="none" spc="0" normalizeH="0" baseline="0" noProof="0" dirty="0">
                      <a:ln>
                        <a:noFill/>
                      </a:ln>
                      <a:solidFill>
                        <a:prstClr val="white"/>
                      </a:solidFill>
                      <a:effectLst/>
                      <a:uLnTx/>
                      <a:uFillTx/>
                      <a:latin typeface="Calibri"/>
                      <a:ea typeface="ＭＳ Ｐゴシック" panose="020B0600070205080204" pitchFamily="34" charset="-128"/>
                      <a:cs typeface="+mn-cs"/>
                    </a:rPr>
                    <a:t>です</a:t>
                  </a:r>
                </a:p>
              </p:txBody>
            </p:sp>
          </p:grpSp>
          <p:sp>
            <p:nvSpPr>
              <p:cNvPr id="21" name="七角形 20">
                <a:extLst>
                  <a:ext uri="{FF2B5EF4-FFF2-40B4-BE49-F238E27FC236}">
                    <a16:creationId xmlns:a16="http://schemas.microsoft.com/office/drawing/2014/main" id="{30C2D4DB-23C2-3000-686D-F0DB24D42752}"/>
                  </a:ext>
                </a:extLst>
              </p:cNvPr>
              <p:cNvSpPr/>
              <p:nvPr/>
            </p:nvSpPr>
            <p:spPr>
              <a:xfrm>
                <a:off x="6505675" y="3806054"/>
                <a:ext cx="788890" cy="600074"/>
              </a:xfrm>
              <a:prstGeom prst="heptagon">
                <a:avLst/>
              </a:prstGeom>
            </p:spPr>
            <p:style>
              <a:lnRef idx="2">
                <a:schemeClr val="accent1">
                  <a:shade val="15000"/>
                </a:schemeClr>
              </a:lnRef>
              <a:fillRef idx="1">
                <a:schemeClr val="accent1"/>
              </a:fillRef>
              <a:effectRef idx="0">
                <a:schemeClr val="accent1"/>
              </a:effectRef>
              <a:fontRef idx="minor">
                <a:schemeClr val="lt1"/>
              </a:fontRef>
            </p:style>
            <p:txBody>
              <a:bodyPr anchor="ctr"/>
              <a:lstStyle/>
              <a:p>
                <a:pPr marL="0" marR="0" lvl="0" indent="0" algn="ctr" defTabSz="1017588"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Calibri"/>
                    <a:ea typeface="ＭＳ Ｐゴシック" panose="020B0600070205080204" pitchFamily="34" charset="-128"/>
                    <a:cs typeface="+mn-cs"/>
                  </a:rPr>
                  <a:t>無料</a:t>
                </a:r>
                <a:endParaRPr kumimoji="1" lang="en-US" altLang="ja-JP" sz="1600" b="0" i="0" u="none" strike="noStrike" kern="1200" cap="none" spc="0" normalizeH="0" baseline="0" noProof="0" dirty="0">
                  <a:ln>
                    <a:noFill/>
                  </a:ln>
                  <a:solidFill>
                    <a:prstClr val="white"/>
                  </a:solidFill>
                  <a:effectLst/>
                  <a:uLnTx/>
                  <a:uFillTx/>
                  <a:latin typeface="Calibri"/>
                  <a:ea typeface="ＭＳ Ｐゴシック" panose="020B0600070205080204" pitchFamily="34" charset="-128"/>
                  <a:cs typeface="+mn-cs"/>
                </a:endParaRPr>
              </a:p>
              <a:p>
                <a:pPr marL="0" marR="0" lvl="0" indent="0" algn="ctr" defTabSz="1017588" rtl="0" eaLnBrk="0" fontAlgn="base" latinLnBrk="0" hangingPunct="0">
                  <a:lnSpc>
                    <a:spcPct val="100000"/>
                  </a:lnSpc>
                  <a:spcBef>
                    <a:spcPct val="0"/>
                  </a:spcBef>
                  <a:spcAft>
                    <a:spcPct val="0"/>
                  </a:spcAft>
                  <a:buClrTx/>
                  <a:buSzTx/>
                  <a:buFontTx/>
                  <a:buNone/>
                  <a:tabLst/>
                  <a:defRPr/>
                </a:pPr>
                <a:r>
                  <a:rPr kumimoji="1" lang="ja-JP" altLang="en-US" sz="800" b="1" i="0" u="none" strike="noStrike" kern="1200" cap="none" spc="0" normalizeH="0" baseline="0" noProof="0" dirty="0">
                    <a:ln>
                      <a:noFill/>
                    </a:ln>
                    <a:solidFill>
                      <a:prstClr val="white"/>
                    </a:solidFill>
                    <a:effectLst/>
                    <a:uLnTx/>
                    <a:uFillTx/>
                    <a:latin typeface="Calibri"/>
                    <a:ea typeface="ＭＳ Ｐゴシック" panose="020B0600070205080204" pitchFamily="34" charset="-128"/>
                    <a:cs typeface="+mn-cs"/>
                  </a:rPr>
                  <a:t>経営相談</a:t>
                </a:r>
              </a:p>
            </p:txBody>
          </p:sp>
        </p:grpSp>
      </p:grpSp>
      <p:grpSp>
        <p:nvGrpSpPr>
          <p:cNvPr id="4" name="グループ化 3">
            <a:extLst>
              <a:ext uri="{FF2B5EF4-FFF2-40B4-BE49-F238E27FC236}">
                <a16:creationId xmlns:a16="http://schemas.microsoft.com/office/drawing/2014/main" id="{673DD9E8-466B-9C12-AAB6-29462D5DF4DE}"/>
              </a:ext>
            </a:extLst>
          </p:cNvPr>
          <p:cNvGrpSpPr/>
          <p:nvPr/>
        </p:nvGrpSpPr>
        <p:grpSpPr>
          <a:xfrm>
            <a:off x="1204204" y="7996543"/>
            <a:ext cx="2593286" cy="2136216"/>
            <a:chOff x="1260096" y="8060192"/>
            <a:chExt cx="2479729" cy="1827215"/>
          </a:xfrm>
        </p:grpSpPr>
        <p:sp>
          <p:nvSpPr>
            <p:cNvPr id="2" name="正方形/長方形 31">
              <a:extLst>
                <a:ext uri="{FF2B5EF4-FFF2-40B4-BE49-F238E27FC236}">
                  <a16:creationId xmlns:a16="http://schemas.microsoft.com/office/drawing/2014/main" id="{AF7F8ABE-183D-4127-AE46-C4D78AC95372}"/>
                </a:ext>
              </a:extLst>
            </p:cNvPr>
            <p:cNvSpPr>
              <a:spLocks noChangeArrowheads="1"/>
            </p:cNvSpPr>
            <p:nvPr/>
          </p:nvSpPr>
          <p:spPr bwMode="auto">
            <a:xfrm>
              <a:off x="1260096" y="8110421"/>
              <a:ext cx="2178467" cy="1776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419100">
                <a:defRPr kumimoji="1" sz="2000">
                  <a:solidFill>
                    <a:schemeClr val="tx1"/>
                  </a:solidFill>
                  <a:latin typeface="Calibri" panose="020F0502020204030204" pitchFamily="34" charset="0"/>
                  <a:ea typeface="ＭＳ Ｐゴシック" panose="020B0600070205080204" pitchFamily="34" charset="-128"/>
                </a:defRPr>
              </a:lvl1pPr>
              <a:lvl2pPr defTabSz="419100">
                <a:defRPr kumimoji="1" sz="2000">
                  <a:solidFill>
                    <a:schemeClr val="tx1"/>
                  </a:solidFill>
                  <a:latin typeface="Calibri" panose="020F0502020204030204" pitchFamily="34" charset="0"/>
                  <a:ea typeface="ＭＳ Ｐゴシック" panose="020B0600070205080204" pitchFamily="34" charset="-128"/>
                </a:defRPr>
              </a:lvl2pPr>
              <a:lvl3pPr defTabSz="419100">
                <a:defRPr kumimoji="1" sz="2000">
                  <a:solidFill>
                    <a:schemeClr val="tx1"/>
                  </a:solidFill>
                  <a:latin typeface="Calibri" panose="020F0502020204030204" pitchFamily="34" charset="0"/>
                  <a:ea typeface="ＭＳ Ｐゴシック" panose="020B0600070205080204" pitchFamily="34" charset="-128"/>
                </a:defRPr>
              </a:lvl3pPr>
              <a:lvl4pPr defTabSz="419100">
                <a:defRPr kumimoji="1" sz="2000">
                  <a:solidFill>
                    <a:schemeClr val="tx1"/>
                  </a:solidFill>
                  <a:latin typeface="Calibri" panose="020F0502020204030204" pitchFamily="34" charset="0"/>
                  <a:ea typeface="ＭＳ Ｐゴシック" panose="020B0600070205080204" pitchFamily="34" charset="-128"/>
                </a:defRPr>
              </a:lvl4pPr>
              <a:lvl5pPr defTabSz="419100">
                <a:defRPr kumimoji="1" sz="2000">
                  <a:solidFill>
                    <a:schemeClr val="tx1"/>
                  </a:solidFill>
                  <a:latin typeface="Calibri" panose="020F0502020204030204" pitchFamily="34" charset="0"/>
                  <a:ea typeface="ＭＳ Ｐゴシック" panose="020B0600070205080204" pitchFamily="34" charset="-128"/>
                </a:defRPr>
              </a:lvl5pPr>
              <a:lvl6pPr marL="2493963" indent="-207963" defTabSz="419100"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51163" indent="-207963" defTabSz="419100"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08363" indent="-207963" defTabSz="419100"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65563" indent="-207963" defTabSz="419100"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419100" rtl="0" eaLnBrk="0" fontAlgn="base" latinLnBrk="0" hangingPunct="0">
                <a:lnSpc>
                  <a:spcPct val="100000"/>
                </a:lnSpc>
                <a:spcBef>
                  <a:spcPct val="0"/>
                </a:spcBef>
                <a:spcAft>
                  <a:spcPct val="0"/>
                </a:spcAft>
                <a:buClrTx/>
                <a:buSzTx/>
                <a:buFontTx/>
                <a:buNone/>
                <a:tabLst/>
                <a:defRPr/>
              </a:pPr>
              <a:br>
                <a:rPr kumimoji="1" lang="en-US" altLang="ja-JP" sz="1000" b="1" i="0" u="none" strike="noStrike" kern="1200" cap="none" spc="0" normalizeH="0" baseline="0" noProof="0" dirty="0">
                  <a:ln>
                    <a:noFill/>
                  </a:ln>
                  <a:solidFill>
                    <a:prstClr val="black"/>
                  </a:solidFill>
                  <a:effectLst/>
                  <a:uLnTx/>
                  <a:uFillTx/>
                  <a:latin typeface="HG丸ｺﾞｼｯｸM-PRO" panose="020F0600000000000000" pitchFamily="34" charset="-128"/>
                  <a:ea typeface="HG丸ｺﾞｼｯｸM-PRO" panose="020F0600000000000000" pitchFamily="34" charset="-128"/>
                  <a:cs typeface="+mn-cs"/>
                </a:rPr>
              </a:br>
              <a:endParaRPr kumimoji="1" lang="en-US" altLang="ja-JP" sz="1000" b="1" i="0" u="none" strike="noStrike" kern="1200" cap="none" spc="0" normalizeH="0" baseline="0" noProof="0" dirty="0">
                <a:ln>
                  <a:noFill/>
                </a:ln>
                <a:solidFill>
                  <a:prstClr val="black"/>
                </a:solidFill>
                <a:effectLst/>
                <a:uLnTx/>
                <a:uFillTx/>
                <a:latin typeface="HG丸ｺﾞｼｯｸM-PRO" panose="020F0600000000000000" pitchFamily="34" charset="-128"/>
                <a:ea typeface="HG丸ｺﾞｼｯｸM-PRO" panose="020F0600000000000000" pitchFamily="34" charset="-128"/>
                <a:cs typeface="+mn-cs"/>
              </a:endParaRPr>
            </a:p>
            <a:p>
              <a:pPr marL="0" marR="0" lvl="0" indent="0" algn="l" defTabSz="419100" rtl="0" eaLnBrk="0" fontAlgn="base" latinLnBrk="0" hangingPunct="0">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京都府よろず支援拠点</a:t>
              </a:r>
              <a:endParaRPr kumimoji="1" lang="en-US" altLang="ja-JP" sz="1400" b="1"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endParaRPr>
            </a:p>
            <a:p>
              <a:pPr marL="0" marR="0" lvl="0" indent="0" algn="l" defTabSz="419100" rtl="0" eaLnBrk="0" fontAlgn="base" latinLnBrk="0" hangingPunct="0">
                <a:lnSpc>
                  <a:spcPct val="15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公益財団法人京都産業２１</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endParaRPr>
            </a:p>
            <a:p>
              <a:pPr marL="0" marR="0" lvl="0" indent="0" algn="l" defTabSz="419100" rtl="0" eaLnBrk="0" fontAlgn="base" latinLnBrk="0" hangingPunct="0">
                <a:lnSpc>
                  <a:spcPct val="15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京都市下京区中堂寺南町</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134</a:t>
              </a:r>
            </a:p>
            <a:p>
              <a:pPr marL="0" marR="0" lvl="0" indent="0" algn="l" defTabSz="419100" rtl="0" eaLnBrk="0" fontAlgn="base" latinLnBrk="0" hangingPunct="0">
                <a:lnSpc>
                  <a:spcPct val="15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京都府産業支援センター</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endParaRPr>
            </a:p>
            <a:p>
              <a:pPr marL="0" marR="0" lvl="0" indent="0" algn="l" defTabSz="419100" rtl="0" eaLnBrk="0" fontAlgn="base" latinLnBrk="0" hangingPunct="0">
                <a:lnSpc>
                  <a:spcPct val="150000"/>
                </a:lnSpc>
                <a:spcBef>
                  <a:spcPct val="0"/>
                </a:spcBef>
                <a:spcAft>
                  <a:spcPct val="0"/>
                </a:spcAft>
                <a:buClrTx/>
                <a:buSzTx/>
                <a:buFontTx/>
                <a:buNone/>
                <a:tabLst/>
                <a:defRPr/>
              </a:pPr>
              <a:r>
                <a:rPr lang="ja-JP" altLang="en-US" sz="1000" dirty="0">
                  <a:solidFill>
                    <a:prstClr val="black"/>
                  </a:solidFill>
                  <a:latin typeface="ＭＳ Ｐゴシック" panose="020B0600070205080204" pitchFamily="34" charset="-128"/>
                </a:rPr>
                <a:t>　　</a:t>
              </a:r>
              <a:r>
                <a:rPr lang="en-US" altLang="ja-JP" sz="1000" dirty="0">
                  <a:solidFill>
                    <a:prstClr val="black"/>
                  </a:solidFill>
                  <a:latin typeface="ＭＳ Ｐゴシック" panose="020B0600070205080204" pitchFamily="34" charset="-128"/>
                </a:rPr>
                <a:t>TEL</a:t>
              </a:r>
              <a:r>
                <a:rPr lang="ja-JP" altLang="en-US" sz="1000" dirty="0">
                  <a:solidFill>
                    <a:prstClr val="black"/>
                  </a:solidFill>
                  <a:latin typeface="ＭＳ Ｐゴシック" panose="020B0600070205080204" pitchFamily="34" charset="-128"/>
                </a:rPr>
                <a:t>：</a:t>
              </a:r>
              <a:r>
                <a:rPr lang="en-US" altLang="ja-JP" sz="1000" dirty="0">
                  <a:solidFill>
                    <a:prstClr val="black"/>
                  </a:solidFill>
                  <a:latin typeface="ＭＳ Ｐゴシック" panose="020B0600070205080204" pitchFamily="34" charset="-128"/>
                </a:rPr>
                <a:t>075-315-*1055</a:t>
              </a:r>
              <a:endPar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endParaRPr>
            </a:p>
            <a:p>
              <a:pPr marL="0" marR="0" lvl="0" indent="0" algn="l" defTabSz="419100" rtl="0" eaLnBrk="0" fontAlgn="base" latinLnBrk="0" hangingPunct="0">
                <a:lnSpc>
                  <a:spcPct val="15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　</a:t>
              </a:r>
              <a:r>
                <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  </a:t>
              </a:r>
              <a:r>
                <a:rPr kumimoji="1" lang="ja-JP" altLang="en-US"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rPr>
                <a:t>担当者（事務局） 柴田・宮本</a:t>
              </a:r>
              <a:endParaRPr kumimoji="1" lang="en-US" altLang="ja-JP" sz="1000" b="0" i="0" u="none" strike="noStrike" kern="1200" cap="none" spc="0" normalizeH="0" baseline="0" noProof="0" dirty="0">
                <a:ln>
                  <a:noFill/>
                </a:ln>
                <a:solidFill>
                  <a:prstClr val="black"/>
                </a:solidFill>
                <a:effectLst/>
                <a:uLnTx/>
                <a:uFillTx/>
                <a:latin typeface="ＭＳ Ｐゴシック" panose="020B0600070205080204" pitchFamily="34" charset="-128"/>
                <a:ea typeface="ＭＳ Ｐゴシック" panose="020B0600070205080204" pitchFamily="34" charset="-128"/>
                <a:cs typeface="+mn-cs"/>
              </a:endParaRPr>
            </a:p>
            <a:p>
              <a:pPr marL="0" marR="0" lvl="0" indent="0" algn="l" defTabSz="419100" rtl="0" eaLnBrk="0" fontAlgn="base" latinLnBrk="0" hangingPunct="0">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34" charset="-128"/>
                <a:ea typeface="HG丸ｺﾞｼｯｸM-PRO" panose="020F0600000000000000" pitchFamily="34" charset="-128"/>
                <a:cs typeface="+mn-cs"/>
              </a:endParaRPr>
            </a:p>
          </p:txBody>
        </p:sp>
        <p:sp>
          <p:nvSpPr>
            <p:cNvPr id="3" name="テキスト ボックス 2">
              <a:extLst>
                <a:ext uri="{FF2B5EF4-FFF2-40B4-BE49-F238E27FC236}">
                  <a16:creationId xmlns:a16="http://schemas.microsoft.com/office/drawing/2014/main" id="{159E3931-6756-8D35-D6D2-8A298E3AD259}"/>
                </a:ext>
              </a:extLst>
            </p:cNvPr>
            <p:cNvSpPr txBox="1"/>
            <p:nvPr/>
          </p:nvSpPr>
          <p:spPr>
            <a:xfrm>
              <a:off x="1371896" y="8060192"/>
              <a:ext cx="2367929" cy="263257"/>
            </a:xfrm>
            <a:prstGeom prst="rect">
              <a:avLst/>
            </a:prstGeom>
            <a:noFill/>
          </p:spPr>
          <p:txBody>
            <a:bodyPr wrap="square" rtlCol="0">
              <a:spAutoFit/>
            </a:bodyPr>
            <a:lstStyle/>
            <a:p>
              <a:pPr marL="0" marR="0" lvl="0" indent="0" algn="l" defTabSz="1017588"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HGGothicE" panose="020B0909000000000000" pitchFamily="49" charset="-128"/>
                  <a:ea typeface="HGGothicE" panose="020B0909000000000000" pitchFamily="49" charset="-128"/>
                  <a:cs typeface="+mn-cs"/>
                </a:rPr>
                <a:t>【</a:t>
              </a:r>
              <a:r>
                <a:rPr kumimoji="1" lang="ja-JP" altLang="en-US" sz="1400" b="1" i="0" u="none" strike="noStrike" kern="1200" cap="none" spc="0" normalizeH="0" baseline="0" noProof="0">
                  <a:ln>
                    <a:noFill/>
                  </a:ln>
                  <a:solidFill>
                    <a:prstClr val="black"/>
                  </a:solidFill>
                  <a:effectLst/>
                  <a:uLnTx/>
                  <a:uFillTx/>
                  <a:latin typeface="HGGothicE" panose="020B0909000000000000" pitchFamily="49" charset="-128"/>
                  <a:ea typeface="HGGothicE" panose="020B0909000000000000" pitchFamily="49" charset="-128"/>
                  <a:cs typeface="+mn-cs"/>
                </a:rPr>
                <a:t>問い合わせ先</a:t>
              </a:r>
              <a:r>
                <a:rPr kumimoji="1" lang="en-US" altLang="ja-JP" sz="1400" b="1" i="0" u="none" strike="noStrike" kern="1200" cap="none" spc="0" normalizeH="0" baseline="0" noProof="0" dirty="0">
                  <a:ln>
                    <a:noFill/>
                  </a:ln>
                  <a:solidFill>
                    <a:prstClr val="black"/>
                  </a:solidFill>
                  <a:effectLst/>
                  <a:uLnTx/>
                  <a:uFillTx/>
                  <a:latin typeface="HGGothicE" panose="020B0909000000000000" pitchFamily="49" charset="-128"/>
                  <a:ea typeface="HGGothicE" panose="020B0909000000000000" pitchFamily="49" charset="-128"/>
                  <a:cs typeface="+mn-cs"/>
                </a:rPr>
                <a:t>】</a:t>
              </a:r>
              <a:endParaRPr kumimoji="1" lang="ja-JP" altLang="en-US" sz="1400" b="0" i="0" u="none" strike="noStrike" kern="1200" cap="none" spc="0" normalizeH="0" baseline="0" noProof="0">
                <a:ln>
                  <a:noFill/>
                </a:ln>
                <a:solidFill>
                  <a:prstClr val="black"/>
                </a:solidFill>
                <a:effectLst/>
                <a:uLnTx/>
                <a:uFillTx/>
                <a:latin typeface="HGGothicE" panose="020B0909000000000000" pitchFamily="49" charset="-128"/>
                <a:ea typeface="HGGothicE" panose="020B0909000000000000" pitchFamily="49" charset="-128"/>
                <a:cs typeface="+mn-cs"/>
              </a:endParaRPr>
            </a:p>
          </p:txBody>
        </p:sp>
      </p:grpSp>
      <p:grpSp>
        <p:nvGrpSpPr>
          <p:cNvPr id="12" name="グループ化 11">
            <a:extLst>
              <a:ext uri="{FF2B5EF4-FFF2-40B4-BE49-F238E27FC236}">
                <a16:creationId xmlns:a16="http://schemas.microsoft.com/office/drawing/2014/main" id="{85F61EDC-9577-221C-1419-9CC731FCE05D}"/>
              </a:ext>
            </a:extLst>
          </p:cNvPr>
          <p:cNvGrpSpPr/>
          <p:nvPr/>
        </p:nvGrpSpPr>
        <p:grpSpPr>
          <a:xfrm>
            <a:off x="4023297" y="7115265"/>
            <a:ext cx="2897010" cy="3723507"/>
            <a:chOff x="4084257" y="7055600"/>
            <a:chExt cx="2897010" cy="3764792"/>
          </a:xfrm>
        </p:grpSpPr>
        <p:grpSp>
          <p:nvGrpSpPr>
            <p:cNvPr id="5" name="グループ化 4">
              <a:extLst>
                <a:ext uri="{FF2B5EF4-FFF2-40B4-BE49-F238E27FC236}">
                  <a16:creationId xmlns:a16="http://schemas.microsoft.com/office/drawing/2014/main" id="{9BEEF4D3-DB52-A200-375A-A8C3609FCC1E}"/>
                </a:ext>
              </a:extLst>
            </p:cNvPr>
            <p:cNvGrpSpPr/>
            <p:nvPr/>
          </p:nvGrpSpPr>
          <p:grpSpPr>
            <a:xfrm>
              <a:off x="4084257" y="7055600"/>
              <a:ext cx="2897010" cy="3531029"/>
              <a:chOff x="4256264" y="7130921"/>
              <a:chExt cx="2897010" cy="3531029"/>
            </a:xfrm>
          </p:grpSpPr>
          <p:sp>
            <p:nvSpPr>
              <p:cNvPr id="6154" name="サブタイトル 2">
                <a:extLst>
                  <a:ext uri="{FF2B5EF4-FFF2-40B4-BE49-F238E27FC236}">
                    <a16:creationId xmlns:a16="http://schemas.microsoft.com/office/drawing/2014/main" id="{88A5C109-E5A9-5465-9AF1-43AD824954E5}"/>
                  </a:ext>
                </a:extLst>
              </p:cNvPr>
              <p:cNvSpPr txBox="1">
                <a:spLocks noChangeArrowheads="1"/>
              </p:cNvSpPr>
              <p:nvPr/>
            </p:nvSpPr>
            <p:spPr bwMode="auto">
              <a:xfrm>
                <a:off x="4256264" y="7130921"/>
                <a:ext cx="1182688"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6756" tIns="53378" rIns="106756" bIns="53378"/>
              <a:lstStyle>
                <a:lvl1pPr defTabSz="419100">
                  <a:defRPr kumimoji="1" sz="2000">
                    <a:solidFill>
                      <a:schemeClr val="tx1"/>
                    </a:solidFill>
                    <a:latin typeface="Calibri" panose="020F0502020204030204" pitchFamily="34" charset="0"/>
                    <a:ea typeface="ＭＳ Ｐゴシック" panose="020B0600070205080204" pitchFamily="34" charset="-128"/>
                  </a:defRPr>
                </a:lvl1pPr>
                <a:lvl2pPr marL="742950" indent="-285750" defTabSz="419100">
                  <a:defRPr kumimoji="1" sz="2000">
                    <a:solidFill>
                      <a:schemeClr val="tx1"/>
                    </a:solidFill>
                    <a:latin typeface="Calibri" panose="020F0502020204030204" pitchFamily="34" charset="0"/>
                    <a:ea typeface="ＭＳ Ｐゴシック" panose="020B0600070205080204" pitchFamily="34" charset="-128"/>
                  </a:defRPr>
                </a:lvl2pPr>
                <a:lvl3pPr marL="1143000" indent="-228600" defTabSz="419100">
                  <a:defRPr kumimoji="1" sz="2000">
                    <a:solidFill>
                      <a:schemeClr val="tx1"/>
                    </a:solidFill>
                    <a:latin typeface="Calibri" panose="020F0502020204030204" pitchFamily="34" charset="0"/>
                    <a:ea typeface="ＭＳ Ｐゴシック" panose="020B0600070205080204" pitchFamily="34" charset="-128"/>
                  </a:defRPr>
                </a:lvl3pPr>
                <a:lvl4pPr marL="1600200" indent="-228600" defTabSz="419100">
                  <a:defRPr kumimoji="1" sz="2000">
                    <a:solidFill>
                      <a:schemeClr val="tx1"/>
                    </a:solidFill>
                    <a:latin typeface="Calibri" panose="020F0502020204030204" pitchFamily="34" charset="0"/>
                    <a:ea typeface="ＭＳ Ｐゴシック" panose="020B0600070205080204" pitchFamily="34" charset="-128"/>
                  </a:defRPr>
                </a:lvl4pPr>
                <a:lvl5pPr marL="2057400" indent="-228600" defTabSz="4191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419100"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419100"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419100"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419100"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4191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en-US" altLang="ja-JP" sz="1200" b="0" i="0" u="none" strike="noStrike" kern="1200" cap="none" spc="0" normalizeH="0" baseline="0" noProof="0" dirty="0">
                    <a:ln>
                      <a:noFill/>
                    </a:ln>
                    <a:solidFill>
                      <a:prstClr val="black"/>
                    </a:solidFill>
                    <a:effectLst/>
                    <a:uLnTx/>
                    <a:uFillTx/>
                    <a:latin typeface="HGGothicE" panose="020B0909000000000000" pitchFamily="49" charset="-128"/>
                    <a:ea typeface="HGGothicE" panose="020B0909000000000000" pitchFamily="49" charset="-128"/>
                    <a:cs typeface="+mn-cs"/>
                  </a:rPr>
                  <a:t>【 MAP 】</a:t>
                </a:r>
                <a:endParaRPr kumimoji="1" lang="ja-JP" altLang="en-US" sz="1200" b="0" i="0" u="none" strike="noStrike" kern="1200" cap="none" spc="0" normalizeH="0" baseline="0" noProof="0">
                  <a:ln>
                    <a:noFill/>
                  </a:ln>
                  <a:solidFill>
                    <a:prstClr val="black"/>
                  </a:solidFill>
                  <a:effectLst/>
                  <a:uLnTx/>
                  <a:uFillTx/>
                  <a:latin typeface="HGGothicE" panose="020B0909000000000000" pitchFamily="49" charset="-128"/>
                  <a:ea typeface="HGGothicE" panose="020B0909000000000000" pitchFamily="49" charset="-128"/>
                  <a:cs typeface="+mn-cs"/>
                </a:endParaRPr>
              </a:p>
              <a:p>
                <a:pPr marL="0" marR="0" lvl="0" indent="0" algn="l" defTabSz="4191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en-US" altLang="ja-JP" sz="1400" b="1" i="0" u="none" strike="noStrike" kern="1200" cap="none" spc="0" normalizeH="0" baseline="0" noProof="0" dirty="0">
                  <a:ln>
                    <a:noFill/>
                  </a:ln>
                  <a:solidFill>
                    <a:prstClr val="black"/>
                  </a:solidFill>
                  <a:effectLst/>
                  <a:uLnTx/>
                  <a:uFillTx/>
                  <a:latin typeface="HG丸ｺﾞｼｯｸM-PRO" panose="020F0600000000000000" pitchFamily="34" charset="-128"/>
                  <a:ea typeface="HG丸ｺﾞｼｯｸM-PRO" panose="020F0600000000000000" pitchFamily="34" charset="-128"/>
                  <a:cs typeface="+mn-cs"/>
                </a:endParaRPr>
              </a:p>
            </p:txBody>
          </p:sp>
          <p:grpSp>
            <p:nvGrpSpPr>
              <p:cNvPr id="6157" name="グループ化 50">
                <a:extLst>
                  <a:ext uri="{FF2B5EF4-FFF2-40B4-BE49-F238E27FC236}">
                    <a16:creationId xmlns:a16="http://schemas.microsoft.com/office/drawing/2014/main" id="{037B5275-00BB-6423-9138-B4CAFE1CED82}"/>
                  </a:ext>
                </a:extLst>
              </p:cNvPr>
              <p:cNvGrpSpPr>
                <a:grpSpLocks/>
              </p:cNvGrpSpPr>
              <p:nvPr/>
            </p:nvGrpSpPr>
            <p:grpSpPr bwMode="auto">
              <a:xfrm>
                <a:off x="4425949" y="7480600"/>
                <a:ext cx="2727325" cy="3181350"/>
                <a:chOff x="4872975" y="2332019"/>
                <a:chExt cx="2500514" cy="3020799"/>
              </a:xfrm>
            </p:grpSpPr>
            <p:grpSp>
              <p:nvGrpSpPr>
                <p:cNvPr id="6161" name="Group 299">
                  <a:extLst>
                    <a:ext uri="{FF2B5EF4-FFF2-40B4-BE49-F238E27FC236}">
                      <a16:creationId xmlns:a16="http://schemas.microsoft.com/office/drawing/2014/main" id="{689ADFD4-E710-36D0-E85C-6DE084F1F32F}"/>
                    </a:ext>
                  </a:extLst>
                </p:cNvPr>
                <p:cNvGrpSpPr>
                  <a:grpSpLocks/>
                </p:cNvGrpSpPr>
                <p:nvPr/>
              </p:nvGrpSpPr>
              <p:grpSpPr bwMode="auto">
                <a:xfrm>
                  <a:off x="4872975" y="2332019"/>
                  <a:ext cx="2500514" cy="3020799"/>
                  <a:chOff x="2435" y="2031"/>
                  <a:chExt cx="1824" cy="1877"/>
                </a:xfrm>
              </p:grpSpPr>
              <p:sp>
                <p:nvSpPr>
                  <p:cNvPr id="6164" name="Rectangle 300">
                    <a:extLst>
                      <a:ext uri="{FF2B5EF4-FFF2-40B4-BE49-F238E27FC236}">
                        <a16:creationId xmlns:a16="http://schemas.microsoft.com/office/drawing/2014/main" id="{3BFE01C6-07E5-4D90-A345-AE050CEF6719}"/>
                      </a:ext>
                    </a:extLst>
                  </p:cNvPr>
                  <p:cNvSpPr>
                    <a:spLocks noChangeArrowheads="1"/>
                  </p:cNvSpPr>
                  <p:nvPr/>
                </p:nvSpPr>
                <p:spPr bwMode="auto">
                  <a:xfrm>
                    <a:off x="2837" y="3305"/>
                    <a:ext cx="527" cy="264"/>
                  </a:xfrm>
                  <a:prstGeom prst="rect">
                    <a:avLst/>
                  </a:prstGeom>
                  <a:solidFill>
                    <a:srgbClr val="FFFF00"/>
                  </a:solidFill>
                  <a:ln w="9525">
                    <a:solidFill>
                      <a:schemeClr val="tx1"/>
                    </a:solidFill>
                    <a:miter lim="800000"/>
                    <a:headEnd/>
                    <a:tailEnd/>
                  </a:ln>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ja-JP"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6165" name="Rectangle 301">
                    <a:extLst>
                      <a:ext uri="{FF2B5EF4-FFF2-40B4-BE49-F238E27FC236}">
                        <a16:creationId xmlns:a16="http://schemas.microsoft.com/office/drawing/2014/main" id="{B766CD2C-0EC2-5C03-A52A-F3161E2DD97E}"/>
                      </a:ext>
                    </a:extLst>
                  </p:cNvPr>
                  <p:cNvSpPr>
                    <a:spLocks noChangeArrowheads="1"/>
                  </p:cNvSpPr>
                  <p:nvPr/>
                </p:nvSpPr>
                <p:spPr bwMode="auto">
                  <a:xfrm>
                    <a:off x="3974" y="2258"/>
                    <a:ext cx="124" cy="681"/>
                  </a:xfrm>
                  <a:prstGeom prst="rect">
                    <a:avLst/>
                  </a:prstGeom>
                  <a:solidFill>
                    <a:srgbClr val="FFFFFF"/>
                  </a:solidFill>
                  <a:ln w="3175">
                    <a:solidFill>
                      <a:srgbClr val="000000"/>
                    </a:solidFill>
                    <a:miter lim="800000"/>
                    <a:headEnd/>
                    <a:tailEnd/>
                  </a:ln>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6166" name="Text Box 302">
                    <a:extLst>
                      <a:ext uri="{FF2B5EF4-FFF2-40B4-BE49-F238E27FC236}">
                        <a16:creationId xmlns:a16="http://schemas.microsoft.com/office/drawing/2014/main" id="{4DA51A9D-73A4-1BF8-66CC-16993E881BEC}"/>
                      </a:ext>
                    </a:extLst>
                  </p:cNvPr>
                  <p:cNvSpPr txBox="1">
                    <a:spLocks noChangeArrowheads="1"/>
                  </p:cNvSpPr>
                  <p:nvPr/>
                </p:nvSpPr>
                <p:spPr bwMode="auto">
                  <a:xfrm>
                    <a:off x="2767" y="3313"/>
                    <a:ext cx="654" cy="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ＤＦＧ平成ゴシック体W9"/>
                        <a:cs typeface="ＤＦＧ平成ゴシック体W9"/>
                      </a:rPr>
                      <a:t>京都府産業</a:t>
                    </a:r>
                    <a:endParaRPr kumimoji="1" lang="en-US" altLang="ja-JP" sz="800" b="1" i="0" u="none" strike="noStrike" kern="1200" cap="none" spc="0" normalizeH="0" baseline="0" noProof="0" dirty="0">
                      <a:ln>
                        <a:noFill/>
                      </a:ln>
                      <a:solidFill>
                        <a:prstClr val="black"/>
                      </a:solidFill>
                      <a:effectLst/>
                      <a:uLnTx/>
                      <a:uFillTx/>
                      <a:latin typeface="Times New Roman" panose="02020603050405020304" pitchFamily="18" charset="0"/>
                      <a:ea typeface="ＤＦＧ平成ゴシック体W9"/>
                      <a:cs typeface="ＤＦＧ平成ゴシック体W9"/>
                    </a:endParaRPr>
                  </a:p>
                  <a:p>
                    <a:pPr marL="0" marR="0" lvl="0" indent="0" algn="ctr" defTabSz="1017588" rtl="0" eaLnBrk="1" fontAlgn="base" latinLnBrk="0" hangingPunct="1">
                      <a:lnSpc>
                        <a:spcPct val="100000"/>
                      </a:lnSpc>
                      <a:spcBef>
                        <a:spcPct val="0"/>
                      </a:spcBef>
                      <a:spcAft>
                        <a:spcPct val="0"/>
                      </a:spcAft>
                      <a:buClrTx/>
                      <a:buSzTx/>
                      <a:buFontTx/>
                      <a:buNone/>
                      <a:tabLst/>
                      <a:defRPr/>
                    </a:pPr>
                    <a:r>
                      <a:rPr kumimoji="1" lang="ja-JP" altLang="en-US" sz="800" b="1" i="0" u="none" strike="noStrike" kern="1200" cap="none" spc="0" normalizeH="0" baseline="0" noProof="0" dirty="0">
                        <a:ln>
                          <a:noFill/>
                        </a:ln>
                        <a:solidFill>
                          <a:prstClr val="black"/>
                        </a:solidFill>
                        <a:effectLst/>
                        <a:uLnTx/>
                        <a:uFillTx/>
                        <a:latin typeface="Times New Roman" panose="02020603050405020304" pitchFamily="18" charset="0"/>
                        <a:ea typeface="ＤＦＧ平成ゴシック体W9"/>
                        <a:cs typeface="ＤＦＧ平成ゴシック体W9"/>
                      </a:rPr>
                      <a:t>支援センター</a:t>
                    </a:r>
                    <a:endParaRPr kumimoji="1" lang="en-US" altLang="ja-JP" sz="800" b="1" i="0" u="none" strike="noStrike" kern="1200" cap="none" spc="0" normalizeH="0" baseline="0" noProof="0" dirty="0">
                      <a:ln>
                        <a:noFill/>
                      </a:ln>
                      <a:solidFill>
                        <a:prstClr val="black"/>
                      </a:solidFill>
                      <a:effectLst/>
                      <a:uLnTx/>
                      <a:uFillTx/>
                      <a:latin typeface="Times New Roman" panose="02020603050405020304" pitchFamily="18" charset="0"/>
                      <a:ea typeface="ＤＦＧ平成ゴシック体W9"/>
                      <a:cs typeface="ＤＦＧ平成ゴシック体W9"/>
                    </a:endParaRPr>
                  </a:p>
                  <a:p>
                    <a:pPr marL="0" marR="0" lvl="0" indent="0" algn="ctr" defTabSz="1017588" rtl="0" eaLnBrk="1" fontAlgn="base" latinLnBrk="0" hangingPunct="1">
                      <a:lnSpc>
                        <a:spcPct val="100000"/>
                      </a:lnSpc>
                      <a:spcBef>
                        <a:spcPct val="0"/>
                      </a:spcBef>
                      <a:spcAft>
                        <a:spcPct val="0"/>
                      </a:spcAft>
                      <a:buClrTx/>
                      <a:buSzTx/>
                      <a:buFontTx/>
                      <a:buNone/>
                      <a:tabLst/>
                      <a:defRPr/>
                    </a:pPr>
                    <a:r>
                      <a:rPr kumimoji="1" lang="en-US" altLang="ja-JP" sz="700" b="1" i="0" u="none" strike="noStrike" kern="1200" cap="none" spc="0" normalizeH="0" baseline="0" noProof="0" dirty="0">
                        <a:ln>
                          <a:noFill/>
                        </a:ln>
                        <a:solidFill>
                          <a:prstClr val="black"/>
                        </a:solidFill>
                        <a:effectLst/>
                        <a:uLnTx/>
                        <a:uFillTx/>
                        <a:latin typeface="Times New Roman" panose="02020603050405020304" pitchFamily="18" charset="0"/>
                        <a:ea typeface="ＤＦＧ平成ゴシック体W9"/>
                        <a:cs typeface="ＤＦＧ平成ゴシック体W9"/>
                      </a:rPr>
                      <a:t>(</a:t>
                    </a:r>
                    <a:r>
                      <a:rPr kumimoji="1" lang="ja-JP" altLang="en-US" sz="700" b="1" i="0" u="none" strike="noStrike" kern="1200" cap="none" spc="0" normalizeH="0" baseline="0" noProof="0" dirty="0">
                        <a:ln>
                          <a:noFill/>
                        </a:ln>
                        <a:solidFill>
                          <a:prstClr val="black"/>
                        </a:solidFill>
                        <a:effectLst/>
                        <a:uLnTx/>
                        <a:uFillTx/>
                        <a:latin typeface="Times New Roman" panose="02020603050405020304" pitchFamily="18" charset="0"/>
                        <a:ea typeface="ＤＦＧ平成ゴシック体W9"/>
                        <a:cs typeface="ＤＦＧ平成ゴシック体W9"/>
                      </a:rPr>
                      <a:t>公財</a:t>
                    </a:r>
                    <a:r>
                      <a:rPr kumimoji="1" lang="en-US" altLang="ja-JP" sz="700" b="1" i="0" u="none" strike="noStrike" kern="1200" cap="none" spc="0" normalizeH="0" baseline="0" noProof="0" dirty="0">
                        <a:ln>
                          <a:noFill/>
                        </a:ln>
                        <a:solidFill>
                          <a:prstClr val="black"/>
                        </a:solidFill>
                        <a:effectLst/>
                        <a:uLnTx/>
                        <a:uFillTx/>
                        <a:latin typeface="Times New Roman" panose="02020603050405020304" pitchFamily="18" charset="0"/>
                        <a:ea typeface="ＤＦＧ平成ゴシック体W9"/>
                        <a:cs typeface="ＤＦＧ平成ゴシック体W9"/>
                      </a:rPr>
                      <a:t>)</a:t>
                    </a:r>
                    <a:r>
                      <a:rPr kumimoji="1" lang="ja-JP" altLang="en-US" sz="700" b="1" i="0" u="none" strike="noStrike" kern="1200" cap="none" spc="0" normalizeH="0" baseline="0" noProof="0" dirty="0">
                        <a:ln>
                          <a:noFill/>
                        </a:ln>
                        <a:solidFill>
                          <a:prstClr val="black"/>
                        </a:solidFill>
                        <a:effectLst/>
                        <a:uLnTx/>
                        <a:uFillTx/>
                        <a:latin typeface="Times New Roman" panose="02020603050405020304" pitchFamily="18" charset="0"/>
                        <a:ea typeface="ＤＦＧ平成ゴシック体W9"/>
                        <a:cs typeface="ＤＦＧ平成ゴシック体W9"/>
                      </a:rPr>
                      <a:t>京都産業</a:t>
                    </a:r>
                    <a:r>
                      <a:rPr kumimoji="1" lang="en-US" altLang="ja-JP" sz="700" b="1" i="0" u="none" strike="noStrike" kern="1200" cap="none" spc="0" normalizeH="0" baseline="0" noProof="0" dirty="0">
                        <a:ln>
                          <a:noFill/>
                        </a:ln>
                        <a:solidFill>
                          <a:prstClr val="black"/>
                        </a:solidFill>
                        <a:effectLst/>
                        <a:uLnTx/>
                        <a:uFillTx/>
                        <a:latin typeface="Times New Roman" panose="02020603050405020304" pitchFamily="18" charset="0"/>
                        <a:ea typeface="ＤＦＧ平成ゴシック体W9"/>
                        <a:cs typeface="ＤＦＧ平成ゴシック体W9"/>
                      </a:rPr>
                      <a:t>21</a:t>
                    </a:r>
                    <a:endParaRPr kumimoji="1" lang="ja-JP" altLang="en-US" sz="700" b="1" i="0" u="none" strike="noStrike" kern="1200" cap="none" spc="0" normalizeH="0" baseline="0" noProof="0" dirty="0">
                      <a:ln>
                        <a:noFill/>
                      </a:ln>
                      <a:solidFill>
                        <a:prstClr val="black"/>
                      </a:solidFill>
                      <a:effectLst/>
                      <a:uLnTx/>
                      <a:uFillTx/>
                      <a:latin typeface="Times New Roman" panose="02020603050405020304" pitchFamily="18" charset="0"/>
                      <a:ea typeface="ＤＦＧ平成ゴシック体W9"/>
                      <a:cs typeface="ＤＦＧ平成ゴシック体W9"/>
                    </a:endParaRPr>
                  </a:p>
                </p:txBody>
              </p:sp>
              <p:pic>
                <p:nvPicPr>
                  <p:cNvPr id="54" name="Picture 303">
                    <a:extLst>
                      <a:ext uri="{FF2B5EF4-FFF2-40B4-BE49-F238E27FC236}">
                        <a16:creationId xmlns:a16="http://schemas.microsoft.com/office/drawing/2014/main" id="{DA0DD05E-15BA-2656-E73C-3E9112C0D814}"/>
                      </a:ext>
                    </a:extLst>
                  </p:cNvPr>
                  <p:cNvPicPr>
                    <a:picLocks noChangeAspect="1" noChangeArrowheads="1"/>
                  </p:cNvPicPr>
                  <p:nvPr/>
                </p:nvPicPr>
                <p:blipFill>
                  <a:blip r:embed="rId5"/>
                  <a:srcRect/>
                  <a:stretch>
                    <a:fillRect/>
                  </a:stretch>
                </p:blipFill>
                <p:spPr bwMode="auto">
                  <a:xfrm>
                    <a:off x="2755" y="2053"/>
                    <a:ext cx="86" cy="140"/>
                  </a:xfrm>
                  <a:prstGeom prst="rect">
                    <a:avLst/>
                  </a:prstGeom>
                  <a:noFill/>
                  <a:ln>
                    <a:noFill/>
                  </a:ln>
                  <a:effectLst>
                    <a:outerShdw blurRad="50800" dist="50800" dir="5400000" algn="ctr" rotWithShape="0">
                      <a:srgbClr val="00B0F0"/>
                    </a:outerShdw>
                  </a:effectLst>
                </p:spPr>
              </p:pic>
              <p:pic>
                <p:nvPicPr>
                  <p:cNvPr id="57" name="Picture 304">
                    <a:extLst>
                      <a:ext uri="{FF2B5EF4-FFF2-40B4-BE49-F238E27FC236}">
                        <a16:creationId xmlns:a16="http://schemas.microsoft.com/office/drawing/2014/main" id="{06AE4AD2-412E-DBBD-6958-1D49B0E2F148}"/>
                      </a:ext>
                    </a:extLst>
                  </p:cNvPr>
                  <p:cNvPicPr>
                    <a:picLocks noChangeAspect="1" noChangeArrowheads="1"/>
                  </p:cNvPicPr>
                  <p:nvPr/>
                </p:nvPicPr>
                <p:blipFill>
                  <a:blip r:embed="rId6"/>
                  <a:srcRect/>
                  <a:stretch>
                    <a:fillRect/>
                  </a:stretch>
                </p:blipFill>
                <p:spPr bwMode="auto">
                  <a:xfrm>
                    <a:off x="3261" y="2411"/>
                    <a:ext cx="137" cy="81"/>
                  </a:xfrm>
                  <a:prstGeom prst="rect">
                    <a:avLst/>
                  </a:prstGeom>
                  <a:noFill/>
                  <a:ln>
                    <a:noFill/>
                  </a:ln>
                  <a:effectLst>
                    <a:outerShdw blurRad="50800" dist="50800" dir="5400000" algn="ctr" rotWithShape="0">
                      <a:srgbClr val="FF0000"/>
                    </a:outerShdw>
                  </a:effectLst>
                </p:spPr>
              </p:pic>
              <p:sp>
                <p:nvSpPr>
                  <p:cNvPr id="6169" name="Text Box 305">
                    <a:extLst>
                      <a:ext uri="{FF2B5EF4-FFF2-40B4-BE49-F238E27FC236}">
                        <a16:creationId xmlns:a16="http://schemas.microsoft.com/office/drawing/2014/main" id="{4203C52F-CC69-A81A-D096-638102DC9994}"/>
                      </a:ext>
                    </a:extLst>
                  </p:cNvPr>
                  <p:cNvSpPr txBox="1">
                    <a:spLocks noChangeArrowheads="1"/>
                  </p:cNvSpPr>
                  <p:nvPr/>
                </p:nvSpPr>
                <p:spPr bwMode="auto">
                  <a:xfrm>
                    <a:off x="3267" y="2564"/>
                    <a:ext cx="200" cy="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ＫＩＳＴＩＣ</a:t>
                    </a:r>
                  </a:p>
                </p:txBody>
              </p:sp>
              <p:sp>
                <p:nvSpPr>
                  <p:cNvPr id="6170" name="Text Box 306">
                    <a:extLst>
                      <a:ext uri="{FF2B5EF4-FFF2-40B4-BE49-F238E27FC236}">
                        <a16:creationId xmlns:a16="http://schemas.microsoft.com/office/drawing/2014/main" id="{7539F14F-1461-1A3A-6B9A-1618A7FDB2CF}"/>
                      </a:ext>
                    </a:extLst>
                  </p:cNvPr>
                  <p:cNvSpPr txBox="1">
                    <a:spLocks noChangeArrowheads="1"/>
                  </p:cNvSpPr>
                  <p:nvPr/>
                </p:nvSpPr>
                <p:spPr bwMode="auto">
                  <a:xfrm>
                    <a:off x="3257" y="3019"/>
                    <a:ext cx="776"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600" b="1" i="0" u="none" strike="noStrike" kern="1200" cap="none" spc="0" normalizeH="0" baseline="0" noProof="0">
                        <a:ln>
                          <a:noFill/>
                        </a:ln>
                        <a:solidFill>
                          <a:srgbClr val="FF0000"/>
                        </a:solidFill>
                        <a:effectLst/>
                        <a:uLnTx/>
                        <a:uFillTx/>
                        <a:latin typeface="Times New Roman" panose="02020603050405020304" pitchFamily="18" charset="0"/>
                        <a:ea typeface="ＭＳ Ｐゴシック" panose="020B0600070205080204" pitchFamily="34" charset="-128"/>
                        <a:cs typeface="+mn-cs"/>
                      </a:rPr>
                      <a:t>＊駐車場は有料です。</a:t>
                    </a:r>
                    <a:endParaRPr kumimoji="1" lang="en-US" altLang="ja-JP" sz="600" b="1"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34" charset="-128"/>
                      <a:cs typeface="+mn-cs"/>
                    </a:endParaRPr>
                  </a:p>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600" b="1" i="0" u="none" strike="noStrike" kern="1200" cap="none" spc="0" normalizeH="0" baseline="0" noProof="0">
                        <a:ln>
                          <a:noFill/>
                        </a:ln>
                        <a:solidFill>
                          <a:srgbClr val="FF0000"/>
                        </a:solidFill>
                        <a:effectLst/>
                        <a:uLnTx/>
                        <a:uFillTx/>
                        <a:latin typeface="Times New Roman" panose="02020603050405020304" pitchFamily="18" charset="0"/>
                        <a:ea typeface="ＭＳ Ｐゴシック" panose="020B0600070205080204" pitchFamily="34" charset="-128"/>
                        <a:cs typeface="+mn-cs"/>
                      </a:rPr>
                      <a:t>　 なお、駐車場の割引は</a:t>
                    </a:r>
                    <a:endParaRPr kumimoji="1" lang="en-US" altLang="ja-JP" sz="600" b="1"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34" charset="-128"/>
                      <a:cs typeface="+mn-cs"/>
                    </a:endParaRPr>
                  </a:p>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600" b="1" i="0" u="none" strike="noStrike" kern="1200" cap="none" spc="0" normalizeH="0" baseline="0" noProof="0">
                        <a:ln>
                          <a:noFill/>
                        </a:ln>
                        <a:solidFill>
                          <a:srgbClr val="FF0000"/>
                        </a:solidFill>
                        <a:effectLst/>
                        <a:uLnTx/>
                        <a:uFillTx/>
                        <a:latin typeface="Times New Roman" panose="02020603050405020304" pitchFamily="18" charset="0"/>
                        <a:ea typeface="ＭＳ Ｐゴシック" panose="020B0600070205080204" pitchFamily="34" charset="-128"/>
                        <a:cs typeface="+mn-cs"/>
                      </a:rPr>
                      <a:t>　 ございません</a:t>
                    </a:r>
                    <a:endParaRPr kumimoji="1" lang="en-US" altLang="ja-JP" sz="600" b="1" i="0" u="none" strike="noStrike" kern="1200" cap="none" spc="0" normalizeH="0" baseline="0" noProof="0" dirty="0">
                      <a:ln>
                        <a:noFill/>
                      </a:ln>
                      <a:solidFill>
                        <a:srgbClr val="FF0000"/>
                      </a:solidFill>
                      <a:effectLst/>
                      <a:uLnTx/>
                      <a:uFillTx/>
                      <a:latin typeface="Times New Roman" panose="02020603050405020304" pitchFamily="18" charset="0"/>
                      <a:ea typeface="ＭＳ Ｐゴシック" panose="020B0600070205080204" pitchFamily="34" charset="-128"/>
                      <a:cs typeface="+mn-cs"/>
                    </a:endParaRPr>
                  </a:p>
                </p:txBody>
              </p:sp>
              <p:pic>
                <p:nvPicPr>
                  <p:cNvPr id="64" name="Picture 308">
                    <a:extLst>
                      <a:ext uri="{FF2B5EF4-FFF2-40B4-BE49-F238E27FC236}">
                        <a16:creationId xmlns:a16="http://schemas.microsoft.com/office/drawing/2014/main" id="{7CBE0118-C3B2-BA68-0AA4-3D064B4C90FC}"/>
                      </a:ext>
                    </a:extLst>
                  </p:cNvPr>
                  <p:cNvPicPr>
                    <a:picLocks noChangeAspect="1" noChangeArrowheads="1"/>
                  </p:cNvPicPr>
                  <p:nvPr/>
                </p:nvPicPr>
                <p:blipFill>
                  <a:blip r:embed="rId6"/>
                  <a:srcRect/>
                  <a:stretch>
                    <a:fillRect/>
                  </a:stretch>
                </p:blipFill>
                <p:spPr bwMode="auto">
                  <a:xfrm>
                    <a:off x="2568" y="2482"/>
                    <a:ext cx="118" cy="136"/>
                  </a:xfrm>
                  <a:prstGeom prst="rect">
                    <a:avLst/>
                  </a:prstGeom>
                  <a:noFill/>
                  <a:ln>
                    <a:noFill/>
                  </a:ln>
                  <a:effectLst>
                    <a:outerShdw blurRad="50800" dist="50800" dir="5400000" algn="ctr" rotWithShape="0">
                      <a:srgbClr val="FF0000"/>
                    </a:outerShdw>
                  </a:effectLst>
                </p:spPr>
              </p:pic>
              <p:sp>
                <p:nvSpPr>
                  <p:cNvPr id="6172" name="Rectangle 309">
                    <a:extLst>
                      <a:ext uri="{FF2B5EF4-FFF2-40B4-BE49-F238E27FC236}">
                        <a16:creationId xmlns:a16="http://schemas.microsoft.com/office/drawing/2014/main" id="{602D4689-D9CD-254E-41FF-035631136CCB}"/>
                      </a:ext>
                    </a:extLst>
                  </p:cNvPr>
                  <p:cNvSpPr>
                    <a:spLocks noChangeArrowheads="1"/>
                  </p:cNvSpPr>
                  <p:nvPr/>
                </p:nvSpPr>
                <p:spPr bwMode="auto">
                  <a:xfrm>
                    <a:off x="2453" y="2031"/>
                    <a:ext cx="1769" cy="181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6173" name="Rectangle 310">
                    <a:extLst>
                      <a:ext uri="{FF2B5EF4-FFF2-40B4-BE49-F238E27FC236}">
                        <a16:creationId xmlns:a16="http://schemas.microsoft.com/office/drawing/2014/main" id="{9886A832-69C4-DD60-F6BA-66955E9062BA}"/>
                      </a:ext>
                    </a:extLst>
                  </p:cNvPr>
                  <p:cNvSpPr>
                    <a:spLocks noChangeArrowheads="1"/>
                  </p:cNvSpPr>
                  <p:nvPr/>
                </p:nvSpPr>
                <p:spPr bwMode="auto">
                  <a:xfrm>
                    <a:off x="3064" y="2900"/>
                    <a:ext cx="234" cy="22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pic>
                <p:nvPicPr>
                  <p:cNvPr id="6174" name="Picture 311">
                    <a:extLst>
                      <a:ext uri="{FF2B5EF4-FFF2-40B4-BE49-F238E27FC236}">
                        <a16:creationId xmlns:a16="http://schemas.microsoft.com/office/drawing/2014/main" id="{67734667-A6DE-4059-4905-C58636CA8A2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75" y="2258"/>
                    <a:ext cx="38" cy="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75" name="Text Box 312">
                    <a:extLst>
                      <a:ext uri="{FF2B5EF4-FFF2-40B4-BE49-F238E27FC236}">
                        <a16:creationId xmlns:a16="http://schemas.microsoft.com/office/drawing/2014/main" id="{6E798667-2D97-8A9E-A444-C63C2B2911ED}"/>
                      </a:ext>
                    </a:extLst>
                  </p:cNvPr>
                  <p:cNvSpPr txBox="1">
                    <a:spLocks noChangeArrowheads="1"/>
                  </p:cNvSpPr>
                  <p:nvPr/>
                </p:nvSpPr>
                <p:spPr bwMode="auto">
                  <a:xfrm>
                    <a:off x="2590" y="2764"/>
                    <a:ext cx="180" cy="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七本松通り</a:t>
                    </a:r>
                    <a:endParaRPr kumimoji="1" lang="ja-JP" altLang="en-US" sz="900" b="0" i="0" u="none" strike="noStrike" kern="1200" cap="none" spc="0" normalizeH="0" baseline="0" noProof="0">
                      <a:ln>
                        <a:noFill/>
                      </a:ln>
                      <a:solidFill>
                        <a:prstClr val="black"/>
                      </a:solidFill>
                      <a:effectLst/>
                      <a:uLnTx/>
                      <a:uFillTx/>
                      <a:latin typeface="Times New Roman" panose="02020603050405020304" pitchFamily="18" charset="0"/>
                      <a:ea typeface="ＦＡ ぽぽる"/>
                      <a:cs typeface="ＦＡ ぽぽる"/>
                    </a:endParaRPr>
                  </a:p>
                </p:txBody>
              </p:sp>
              <p:sp>
                <p:nvSpPr>
                  <p:cNvPr id="6176" name="Rectangle 313">
                    <a:extLst>
                      <a:ext uri="{FF2B5EF4-FFF2-40B4-BE49-F238E27FC236}">
                        <a16:creationId xmlns:a16="http://schemas.microsoft.com/office/drawing/2014/main" id="{D0C8BFE7-1379-C892-C10F-BA582C40A9AE}"/>
                      </a:ext>
                    </a:extLst>
                  </p:cNvPr>
                  <p:cNvSpPr>
                    <a:spLocks noChangeArrowheads="1"/>
                  </p:cNvSpPr>
                  <p:nvPr/>
                </p:nvSpPr>
                <p:spPr bwMode="auto">
                  <a:xfrm>
                    <a:off x="3339" y="3256"/>
                    <a:ext cx="590"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20000"/>
                      </a:spcBef>
                      <a:spcAft>
                        <a:spcPct val="0"/>
                      </a:spcAft>
                      <a:buClrTx/>
                      <a:buSzTx/>
                      <a:buFontTx/>
                      <a:buNone/>
                      <a:tabLst/>
                      <a:defRPr/>
                    </a:pPr>
                    <a:endParaRPr kumimoji="1" lang="ja-JP" altLang="ja-JP" sz="9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78" name="Line 317">
                    <a:extLst>
                      <a:ext uri="{FF2B5EF4-FFF2-40B4-BE49-F238E27FC236}">
                        <a16:creationId xmlns:a16="http://schemas.microsoft.com/office/drawing/2014/main" id="{EC1FAB9E-C9A7-0CE6-0B3D-D340A2032F2A}"/>
                      </a:ext>
                    </a:extLst>
                  </p:cNvPr>
                  <p:cNvSpPr>
                    <a:spLocks noChangeShapeType="1"/>
                  </p:cNvSpPr>
                  <p:nvPr/>
                </p:nvSpPr>
                <p:spPr bwMode="auto">
                  <a:xfrm>
                    <a:off x="3929" y="3256"/>
                    <a:ext cx="0" cy="227"/>
                  </a:xfrm>
                  <a:prstGeom prst="line">
                    <a:avLst/>
                  </a:prstGeom>
                  <a:noFill/>
                  <a:ln w="12700" cap="sq">
                    <a:solidFill>
                      <a:schemeClr val="tx1"/>
                    </a:solidFill>
                    <a:round/>
                    <a:headEnd/>
                    <a:tailEnd/>
                  </a:ln>
                </p:spPr>
                <p:txBody>
                  <a:bodyP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79" name="Line 318">
                    <a:extLst>
                      <a:ext uri="{FF2B5EF4-FFF2-40B4-BE49-F238E27FC236}">
                        <a16:creationId xmlns:a16="http://schemas.microsoft.com/office/drawing/2014/main" id="{77F8984E-4C1B-B8F0-A42E-1BC0E9CD4680}"/>
                      </a:ext>
                    </a:extLst>
                  </p:cNvPr>
                  <p:cNvSpPr>
                    <a:spLocks noChangeShapeType="1"/>
                  </p:cNvSpPr>
                  <p:nvPr/>
                </p:nvSpPr>
                <p:spPr bwMode="auto">
                  <a:xfrm>
                    <a:off x="3646" y="2571"/>
                    <a:ext cx="0" cy="118"/>
                  </a:xfrm>
                  <a:prstGeom prst="line">
                    <a:avLst/>
                  </a:prstGeom>
                  <a:noFill/>
                  <a:ln w="19050">
                    <a:solidFill>
                      <a:srgbClr val="000000"/>
                    </a:solidFill>
                    <a:round/>
                    <a:headEnd/>
                    <a:tailEnd/>
                  </a:ln>
                </p:spPr>
                <p:txBody>
                  <a:bodyP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6179" name="Rectangle 321">
                    <a:extLst>
                      <a:ext uri="{FF2B5EF4-FFF2-40B4-BE49-F238E27FC236}">
                        <a16:creationId xmlns:a16="http://schemas.microsoft.com/office/drawing/2014/main" id="{7654BB7F-ACCE-16B8-8761-C7CD6AA4D750}"/>
                      </a:ext>
                    </a:extLst>
                  </p:cNvPr>
                  <p:cNvSpPr>
                    <a:spLocks noChangeArrowheads="1"/>
                  </p:cNvSpPr>
                  <p:nvPr/>
                </p:nvSpPr>
                <p:spPr bwMode="auto">
                  <a:xfrm>
                    <a:off x="2568" y="2213"/>
                    <a:ext cx="1585" cy="5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ja-JP"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6180" name="Rectangle 324">
                    <a:extLst>
                      <a:ext uri="{FF2B5EF4-FFF2-40B4-BE49-F238E27FC236}">
                        <a16:creationId xmlns:a16="http://schemas.microsoft.com/office/drawing/2014/main" id="{F9DBB24F-5A89-4D54-9F1E-2A2D0A8B51F9}"/>
                      </a:ext>
                    </a:extLst>
                  </p:cNvPr>
                  <p:cNvSpPr>
                    <a:spLocks noChangeArrowheads="1"/>
                  </p:cNvSpPr>
                  <p:nvPr/>
                </p:nvSpPr>
                <p:spPr bwMode="auto">
                  <a:xfrm>
                    <a:off x="2486" y="2895"/>
                    <a:ext cx="109" cy="31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大阪ガス</a:t>
                    </a:r>
                  </a:p>
                </p:txBody>
              </p:sp>
              <p:sp>
                <p:nvSpPr>
                  <p:cNvPr id="6181" name="Rectangle 325">
                    <a:extLst>
                      <a:ext uri="{FF2B5EF4-FFF2-40B4-BE49-F238E27FC236}">
                        <a16:creationId xmlns:a16="http://schemas.microsoft.com/office/drawing/2014/main" id="{43CBE18D-ED31-EB95-13F2-3711671AC16D}"/>
                      </a:ext>
                    </a:extLst>
                  </p:cNvPr>
                  <p:cNvSpPr>
                    <a:spLocks noChangeArrowheads="1"/>
                  </p:cNvSpPr>
                  <p:nvPr/>
                </p:nvSpPr>
                <p:spPr bwMode="auto">
                  <a:xfrm>
                    <a:off x="2704" y="2394"/>
                    <a:ext cx="754" cy="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6182" name="Rectangle 326">
                    <a:extLst>
                      <a:ext uri="{FF2B5EF4-FFF2-40B4-BE49-F238E27FC236}">
                        <a16:creationId xmlns:a16="http://schemas.microsoft.com/office/drawing/2014/main" id="{26874533-4150-5195-BBB6-3BADD47CFE52}"/>
                      </a:ext>
                    </a:extLst>
                  </p:cNvPr>
                  <p:cNvSpPr>
                    <a:spLocks noChangeArrowheads="1"/>
                  </p:cNvSpPr>
                  <p:nvPr/>
                </p:nvSpPr>
                <p:spPr bwMode="auto">
                  <a:xfrm>
                    <a:off x="3113" y="2213"/>
                    <a:ext cx="44" cy="18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6183" name="Rectangle 327">
                    <a:extLst>
                      <a:ext uri="{FF2B5EF4-FFF2-40B4-BE49-F238E27FC236}">
                        <a16:creationId xmlns:a16="http://schemas.microsoft.com/office/drawing/2014/main" id="{AC2F7561-4E67-9F9F-3E67-93D4A1B46430}"/>
                      </a:ext>
                    </a:extLst>
                  </p:cNvPr>
                  <p:cNvSpPr>
                    <a:spLocks noChangeArrowheads="1"/>
                  </p:cNvSpPr>
                  <p:nvPr/>
                </p:nvSpPr>
                <p:spPr bwMode="auto">
                  <a:xfrm>
                    <a:off x="3929" y="2213"/>
                    <a:ext cx="55" cy="1621"/>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85" name="Line 328">
                    <a:extLst>
                      <a:ext uri="{FF2B5EF4-FFF2-40B4-BE49-F238E27FC236}">
                        <a16:creationId xmlns:a16="http://schemas.microsoft.com/office/drawing/2014/main" id="{64F25C21-B9B0-7C55-0327-D978404BCF4A}"/>
                      </a:ext>
                    </a:extLst>
                  </p:cNvPr>
                  <p:cNvSpPr>
                    <a:spLocks noChangeShapeType="1"/>
                  </p:cNvSpPr>
                  <p:nvPr/>
                </p:nvSpPr>
                <p:spPr bwMode="auto">
                  <a:xfrm>
                    <a:off x="4156" y="2167"/>
                    <a:ext cx="0" cy="1544"/>
                  </a:xfrm>
                  <a:prstGeom prst="line">
                    <a:avLst/>
                  </a:prstGeom>
                  <a:noFill/>
                  <a:ln w="76200">
                    <a:solidFill>
                      <a:schemeClr val="tx1"/>
                    </a:solidFill>
                    <a:prstDash val="dash"/>
                    <a:round/>
                    <a:headEnd/>
                    <a:tailEnd/>
                  </a:ln>
                </p:spPr>
                <p:txBody>
                  <a:bodyP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6185" name="Rectangle 329">
                    <a:extLst>
                      <a:ext uri="{FF2B5EF4-FFF2-40B4-BE49-F238E27FC236}">
                        <a16:creationId xmlns:a16="http://schemas.microsoft.com/office/drawing/2014/main" id="{ADDFF745-DCCA-DF55-4FC8-B3DE8B8BF897}"/>
                      </a:ext>
                    </a:extLst>
                  </p:cNvPr>
                  <p:cNvSpPr>
                    <a:spLocks noChangeArrowheads="1"/>
                  </p:cNvSpPr>
                  <p:nvPr/>
                </p:nvSpPr>
                <p:spPr bwMode="auto">
                  <a:xfrm>
                    <a:off x="3430" y="2485"/>
                    <a:ext cx="532" cy="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6186" name="Rectangle 330">
                    <a:extLst>
                      <a:ext uri="{FF2B5EF4-FFF2-40B4-BE49-F238E27FC236}">
                        <a16:creationId xmlns:a16="http://schemas.microsoft.com/office/drawing/2014/main" id="{DA0EC156-4027-4791-250A-2152C23BFE8E}"/>
                      </a:ext>
                    </a:extLst>
                  </p:cNvPr>
                  <p:cNvSpPr>
                    <a:spLocks noChangeArrowheads="1"/>
                  </p:cNvSpPr>
                  <p:nvPr/>
                </p:nvSpPr>
                <p:spPr bwMode="auto">
                  <a:xfrm>
                    <a:off x="3430" y="2213"/>
                    <a:ext cx="30" cy="78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6187" name="AutoShape 331">
                    <a:extLst>
                      <a:ext uri="{FF2B5EF4-FFF2-40B4-BE49-F238E27FC236}">
                        <a16:creationId xmlns:a16="http://schemas.microsoft.com/office/drawing/2014/main" id="{130656EE-2DEF-9262-53C6-198E9FBA58CA}"/>
                      </a:ext>
                    </a:extLst>
                  </p:cNvPr>
                  <p:cNvSpPr>
                    <a:spLocks noChangeArrowheads="1"/>
                  </p:cNvSpPr>
                  <p:nvPr/>
                </p:nvSpPr>
                <p:spPr bwMode="auto">
                  <a:xfrm rot="-5387424">
                    <a:off x="2933" y="2529"/>
                    <a:ext cx="498" cy="233"/>
                  </a:xfrm>
                  <a:prstGeom prst="flowChartDelay">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6188" name="Text Box 332">
                    <a:extLst>
                      <a:ext uri="{FF2B5EF4-FFF2-40B4-BE49-F238E27FC236}">
                        <a16:creationId xmlns:a16="http://schemas.microsoft.com/office/drawing/2014/main" id="{410CF215-1B6C-F9CE-E1F7-22B1530D17C1}"/>
                      </a:ext>
                    </a:extLst>
                  </p:cNvPr>
                  <p:cNvSpPr txBox="1">
                    <a:spLocks noChangeArrowheads="1"/>
                  </p:cNvSpPr>
                  <p:nvPr/>
                </p:nvSpPr>
                <p:spPr bwMode="auto">
                  <a:xfrm>
                    <a:off x="3111" y="2473"/>
                    <a:ext cx="172"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アトリウム</a:t>
                    </a:r>
                  </a:p>
                </p:txBody>
              </p:sp>
              <p:sp>
                <p:nvSpPr>
                  <p:cNvPr id="6189" name="Text Box 333">
                    <a:extLst>
                      <a:ext uri="{FF2B5EF4-FFF2-40B4-BE49-F238E27FC236}">
                        <a16:creationId xmlns:a16="http://schemas.microsoft.com/office/drawing/2014/main" id="{41AC7938-1708-B49B-8FAB-AA85F27E0DF0}"/>
                      </a:ext>
                    </a:extLst>
                  </p:cNvPr>
                  <p:cNvSpPr txBox="1">
                    <a:spLocks noChangeArrowheads="1"/>
                  </p:cNvSpPr>
                  <p:nvPr/>
                </p:nvSpPr>
                <p:spPr bwMode="auto">
                  <a:xfrm>
                    <a:off x="2737" y="2462"/>
                    <a:ext cx="225" cy="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サイエンスセンタービル</a:t>
                    </a:r>
                  </a:p>
                </p:txBody>
              </p:sp>
              <p:sp>
                <p:nvSpPr>
                  <p:cNvPr id="91" name="Line 334">
                    <a:extLst>
                      <a:ext uri="{FF2B5EF4-FFF2-40B4-BE49-F238E27FC236}">
                        <a16:creationId xmlns:a16="http://schemas.microsoft.com/office/drawing/2014/main" id="{5118154B-D738-1FCC-0B09-D327CFCA65A4}"/>
                      </a:ext>
                    </a:extLst>
                  </p:cNvPr>
                  <p:cNvSpPr>
                    <a:spLocks noChangeShapeType="1"/>
                  </p:cNvSpPr>
                  <p:nvPr/>
                </p:nvSpPr>
                <p:spPr bwMode="auto">
                  <a:xfrm flipV="1">
                    <a:off x="2796" y="2440"/>
                    <a:ext cx="0" cy="726"/>
                  </a:xfrm>
                  <a:prstGeom prst="line">
                    <a:avLst/>
                  </a:prstGeom>
                  <a:noFill/>
                  <a:ln w="9525">
                    <a:solidFill>
                      <a:schemeClr val="tx1"/>
                    </a:solidFill>
                    <a:round/>
                    <a:headEnd/>
                    <a:tailEnd/>
                  </a:ln>
                </p:spPr>
                <p:txBody>
                  <a:bodyPr wrap="none" anchor="ct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92" name="Line 335">
                    <a:extLst>
                      <a:ext uri="{FF2B5EF4-FFF2-40B4-BE49-F238E27FC236}">
                        <a16:creationId xmlns:a16="http://schemas.microsoft.com/office/drawing/2014/main" id="{4FB9053D-8AD5-A6BA-3B1B-79FA4F505D34}"/>
                      </a:ext>
                    </a:extLst>
                  </p:cNvPr>
                  <p:cNvSpPr>
                    <a:spLocks noChangeShapeType="1"/>
                  </p:cNvSpPr>
                  <p:nvPr/>
                </p:nvSpPr>
                <p:spPr bwMode="auto">
                  <a:xfrm flipV="1">
                    <a:off x="2907" y="2627"/>
                    <a:ext cx="0" cy="540"/>
                  </a:xfrm>
                  <a:prstGeom prst="line">
                    <a:avLst/>
                  </a:prstGeom>
                  <a:noFill/>
                  <a:ln w="9525">
                    <a:solidFill>
                      <a:schemeClr val="tx1"/>
                    </a:solidFill>
                    <a:round/>
                    <a:headEnd/>
                    <a:tailEnd/>
                  </a:ln>
                </p:spPr>
                <p:txBody>
                  <a:bodyPr wrap="none" anchor="ct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93" name="Line 336">
                    <a:extLst>
                      <a:ext uri="{FF2B5EF4-FFF2-40B4-BE49-F238E27FC236}">
                        <a16:creationId xmlns:a16="http://schemas.microsoft.com/office/drawing/2014/main" id="{FCC1B8A1-0C0A-E560-0F47-782F1ED2D6F6}"/>
                      </a:ext>
                    </a:extLst>
                  </p:cNvPr>
                  <p:cNvSpPr>
                    <a:spLocks noChangeShapeType="1"/>
                  </p:cNvSpPr>
                  <p:nvPr/>
                </p:nvSpPr>
                <p:spPr bwMode="auto">
                  <a:xfrm>
                    <a:off x="2907" y="2621"/>
                    <a:ext cx="114" cy="0"/>
                  </a:xfrm>
                  <a:prstGeom prst="line">
                    <a:avLst/>
                  </a:prstGeom>
                  <a:noFill/>
                  <a:ln w="9525">
                    <a:solidFill>
                      <a:schemeClr val="tx1"/>
                    </a:solidFill>
                    <a:round/>
                    <a:headEnd/>
                    <a:tailEnd/>
                  </a:ln>
                </p:spPr>
                <p:txBody>
                  <a:bodyPr wrap="none" anchor="ct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94" name="Line 337">
                    <a:extLst>
                      <a:ext uri="{FF2B5EF4-FFF2-40B4-BE49-F238E27FC236}">
                        <a16:creationId xmlns:a16="http://schemas.microsoft.com/office/drawing/2014/main" id="{AC6FDE20-FD00-7B1F-F84D-E4A93028ADA4}"/>
                      </a:ext>
                    </a:extLst>
                  </p:cNvPr>
                  <p:cNvSpPr>
                    <a:spLocks noChangeShapeType="1"/>
                  </p:cNvSpPr>
                  <p:nvPr/>
                </p:nvSpPr>
                <p:spPr bwMode="auto">
                  <a:xfrm>
                    <a:off x="2796" y="2440"/>
                    <a:ext cx="226" cy="0"/>
                  </a:xfrm>
                  <a:prstGeom prst="line">
                    <a:avLst/>
                  </a:prstGeom>
                  <a:noFill/>
                  <a:ln w="9525">
                    <a:solidFill>
                      <a:schemeClr val="tx1"/>
                    </a:solidFill>
                    <a:round/>
                    <a:headEnd/>
                    <a:tailEnd/>
                  </a:ln>
                </p:spPr>
                <p:txBody>
                  <a:bodyPr wrap="none" anchor="ct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95" name="Line 338">
                    <a:extLst>
                      <a:ext uri="{FF2B5EF4-FFF2-40B4-BE49-F238E27FC236}">
                        <a16:creationId xmlns:a16="http://schemas.microsoft.com/office/drawing/2014/main" id="{83FAA21B-9C06-3449-3EBE-054F44CA1C82}"/>
                      </a:ext>
                    </a:extLst>
                  </p:cNvPr>
                  <p:cNvSpPr>
                    <a:spLocks noChangeShapeType="1"/>
                  </p:cNvSpPr>
                  <p:nvPr/>
                </p:nvSpPr>
                <p:spPr bwMode="auto">
                  <a:xfrm>
                    <a:off x="3022" y="2440"/>
                    <a:ext cx="0" cy="181"/>
                  </a:xfrm>
                  <a:prstGeom prst="line">
                    <a:avLst/>
                  </a:prstGeom>
                  <a:noFill/>
                  <a:ln w="9525">
                    <a:solidFill>
                      <a:schemeClr val="tx1"/>
                    </a:solidFill>
                    <a:round/>
                    <a:headEnd/>
                    <a:tailEnd/>
                  </a:ln>
                </p:spPr>
                <p:txBody>
                  <a:bodyPr wrap="none" anchor="ct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96" name="Line 339">
                    <a:extLst>
                      <a:ext uri="{FF2B5EF4-FFF2-40B4-BE49-F238E27FC236}">
                        <a16:creationId xmlns:a16="http://schemas.microsoft.com/office/drawing/2014/main" id="{842D72EA-C18F-1ABE-A173-2C595E0CC703}"/>
                      </a:ext>
                    </a:extLst>
                  </p:cNvPr>
                  <p:cNvSpPr>
                    <a:spLocks noChangeShapeType="1"/>
                  </p:cNvSpPr>
                  <p:nvPr/>
                </p:nvSpPr>
                <p:spPr bwMode="auto">
                  <a:xfrm flipV="1">
                    <a:off x="2796" y="3165"/>
                    <a:ext cx="94" cy="0"/>
                  </a:xfrm>
                  <a:prstGeom prst="line">
                    <a:avLst/>
                  </a:prstGeom>
                  <a:noFill/>
                  <a:ln w="9525">
                    <a:solidFill>
                      <a:schemeClr val="tx1"/>
                    </a:solidFill>
                    <a:round/>
                    <a:headEnd/>
                    <a:tailEnd/>
                  </a:ln>
                </p:spPr>
                <p:txBody>
                  <a:bodyPr wrap="none" anchor="ct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6196" name="Rectangle 340">
                    <a:extLst>
                      <a:ext uri="{FF2B5EF4-FFF2-40B4-BE49-F238E27FC236}">
                        <a16:creationId xmlns:a16="http://schemas.microsoft.com/office/drawing/2014/main" id="{F4DAF46A-AA57-367E-06CB-966CAEEA2AA7}"/>
                      </a:ext>
                    </a:extLst>
                  </p:cNvPr>
                  <p:cNvSpPr>
                    <a:spLocks noChangeArrowheads="1"/>
                  </p:cNvSpPr>
                  <p:nvPr/>
                </p:nvSpPr>
                <p:spPr bwMode="auto">
                  <a:xfrm>
                    <a:off x="3426" y="2670"/>
                    <a:ext cx="63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700" b="1"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地下駐車場</a:t>
                    </a:r>
                    <a:endParaRPr kumimoji="1" lang="en-US" altLang="ja-JP" sz="700" b="1"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700" b="1"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入口</a:t>
                    </a:r>
                    <a:endParaRPr kumimoji="1" lang="en-US" altLang="ja-JP" sz="700" b="1"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98" name="Line 341">
                    <a:extLst>
                      <a:ext uri="{FF2B5EF4-FFF2-40B4-BE49-F238E27FC236}">
                        <a16:creationId xmlns:a16="http://schemas.microsoft.com/office/drawing/2014/main" id="{A1BFE8DE-C9CB-800B-157D-05AD679273DF}"/>
                      </a:ext>
                    </a:extLst>
                  </p:cNvPr>
                  <p:cNvSpPr>
                    <a:spLocks noChangeShapeType="1"/>
                  </p:cNvSpPr>
                  <p:nvPr/>
                </p:nvSpPr>
                <p:spPr bwMode="auto">
                  <a:xfrm>
                    <a:off x="4156" y="2213"/>
                    <a:ext cx="0" cy="1500"/>
                  </a:xfrm>
                  <a:prstGeom prst="line">
                    <a:avLst/>
                  </a:prstGeom>
                  <a:noFill/>
                  <a:ln w="127000" cmpd="dbl">
                    <a:solidFill>
                      <a:schemeClr val="tx1"/>
                    </a:solidFill>
                    <a:round/>
                    <a:headEnd/>
                    <a:tailEnd/>
                  </a:ln>
                </p:spPr>
                <p:txBody>
                  <a:bodyP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6198" name="Rectangle 342">
                    <a:extLst>
                      <a:ext uri="{FF2B5EF4-FFF2-40B4-BE49-F238E27FC236}">
                        <a16:creationId xmlns:a16="http://schemas.microsoft.com/office/drawing/2014/main" id="{6D4A1FB2-8610-21C5-D90B-70AA646A168B}"/>
                      </a:ext>
                    </a:extLst>
                  </p:cNvPr>
                  <p:cNvSpPr>
                    <a:spLocks noChangeArrowheads="1"/>
                  </p:cNvSpPr>
                  <p:nvPr/>
                </p:nvSpPr>
                <p:spPr bwMode="auto">
                  <a:xfrm>
                    <a:off x="4110" y="2213"/>
                    <a:ext cx="91" cy="408"/>
                  </a:xfrm>
                  <a:prstGeom prst="rect">
                    <a:avLst/>
                  </a:prstGeom>
                  <a:solidFill>
                    <a:schemeClr val="bg1"/>
                  </a:solidFill>
                  <a:ln w="9525">
                    <a:solidFill>
                      <a:schemeClr val="tx1"/>
                    </a:solidFill>
                    <a:miter lim="800000"/>
                    <a:headEnd/>
                    <a:tailEnd/>
                  </a:ln>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6199" name="Text Box 343">
                    <a:extLst>
                      <a:ext uri="{FF2B5EF4-FFF2-40B4-BE49-F238E27FC236}">
                        <a16:creationId xmlns:a16="http://schemas.microsoft.com/office/drawing/2014/main" id="{BDB58AE3-4F22-43CF-85D9-931ABD3B5CDE}"/>
                      </a:ext>
                    </a:extLst>
                  </p:cNvPr>
                  <p:cNvSpPr txBox="1">
                    <a:spLocks noChangeArrowheads="1"/>
                  </p:cNvSpPr>
                  <p:nvPr/>
                </p:nvSpPr>
                <p:spPr bwMode="auto">
                  <a:xfrm>
                    <a:off x="4059" y="2211"/>
                    <a:ext cx="200" cy="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ＪＲ丹波口駅</a:t>
                    </a:r>
                  </a:p>
                </p:txBody>
              </p:sp>
              <p:sp>
                <p:nvSpPr>
                  <p:cNvPr id="6200" name="Rectangle 344">
                    <a:extLst>
                      <a:ext uri="{FF2B5EF4-FFF2-40B4-BE49-F238E27FC236}">
                        <a16:creationId xmlns:a16="http://schemas.microsoft.com/office/drawing/2014/main" id="{76ED7815-C17D-9C3D-B948-672DF66127B7}"/>
                      </a:ext>
                    </a:extLst>
                  </p:cNvPr>
                  <p:cNvSpPr>
                    <a:spLocks noChangeArrowheads="1"/>
                  </p:cNvSpPr>
                  <p:nvPr/>
                </p:nvSpPr>
                <p:spPr bwMode="auto">
                  <a:xfrm>
                    <a:off x="2983" y="2894"/>
                    <a:ext cx="398"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高度技術</a:t>
                    </a:r>
                  </a:p>
                  <a:p>
                    <a:pPr marL="0" marR="0" lvl="0" indent="0" algn="ctr" defTabSz="1017588" rtl="0" eaLnBrk="1" fontAlgn="base" latinLnBrk="0" hangingPunct="1">
                      <a:lnSpc>
                        <a:spcPct val="100000"/>
                      </a:lnSpc>
                      <a:spcBef>
                        <a:spcPct val="0"/>
                      </a:spcBef>
                      <a:spcAft>
                        <a:spcPct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研究所</a:t>
                    </a:r>
                    <a:endParaRPr kumimoji="1" lang="en-US" altLang="ja-JP" sz="7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ctr" defTabSz="1017588" rtl="0" eaLnBrk="1" fontAlgn="base" latinLnBrk="0" hangingPunct="1">
                      <a:lnSpc>
                        <a:spcPct val="100000"/>
                      </a:lnSpc>
                      <a:spcBef>
                        <a:spcPct val="0"/>
                      </a:spcBef>
                      <a:spcAft>
                        <a:spcPct val="0"/>
                      </a:spcAft>
                      <a:buClrTx/>
                      <a:buSzTx/>
                      <a:buFontTx/>
                      <a:buNone/>
                      <a:tabLst/>
                      <a:defRPr/>
                    </a:pPr>
                    <a:r>
                      <a:rPr kumimoji="1" lang="en-US" altLang="ja-JP" sz="7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ASTEM</a:t>
                    </a:r>
                    <a:endParaRPr kumimoji="1" lang="ja-JP" altLang="en-US" sz="700" b="0" i="0" u="none" strike="noStrike" kern="1200" cap="none" spc="0" normalizeH="0" baseline="0" noProof="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p:txBody>
              </p:sp>
              <p:sp>
                <p:nvSpPr>
                  <p:cNvPr id="6201" name="Rectangle 345">
                    <a:extLst>
                      <a:ext uri="{FF2B5EF4-FFF2-40B4-BE49-F238E27FC236}">
                        <a16:creationId xmlns:a16="http://schemas.microsoft.com/office/drawing/2014/main" id="{3DA70860-616A-5E8B-F89C-E82C416C4119}"/>
                      </a:ext>
                    </a:extLst>
                  </p:cNvPr>
                  <p:cNvSpPr>
                    <a:spLocks noChangeArrowheads="1"/>
                  </p:cNvSpPr>
                  <p:nvPr/>
                </p:nvSpPr>
                <p:spPr bwMode="auto">
                  <a:xfrm>
                    <a:off x="3299" y="2504"/>
                    <a:ext cx="131" cy="45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pic>
                <p:nvPicPr>
                  <p:cNvPr id="6202" name="Picture 346">
                    <a:extLst>
                      <a:ext uri="{FF2B5EF4-FFF2-40B4-BE49-F238E27FC236}">
                        <a16:creationId xmlns:a16="http://schemas.microsoft.com/office/drawing/2014/main" id="{0ABB7F46-B5A7-43C1-EDA2-C228FA86E7F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03" y="2122"/>
                    <a:ext cx="38"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03" name="Text Box 347">
                    <a:extLst>
                      <a:ext uri="{FF2B5EF4-FFF2-40B4-BE49-F238E27FC236}">
                        <a16:creationId xmlns:a16="http://schemas.microsoft.com/office/drawing/2014/main" id="{1EB7A0D1-C25B-1DD3-D6C8-7F08922C2116}"/>
                      </a:ext>
                    </a:extLst>
                  </p:cNvPr>
                  <p:cNvSpPr txBox="1">
                    <a:spLocks noChangeArrowheads="1"/>
                  </p:cNvSpPr>
                  <p:nvPr/>
                </p:nvSpPr>
                <p:spPr bwMode="auto">
                  <a:xfrm>
                    <a:off x="3929" y="2031"/>
                    <a:ext cx="275" cy="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至亀岡</a:t>
                    </a:r>
                  </a:p>
                </p:txBody>
              </p:sp>
              <p:sp>
                <p:nvSpPr>
                  <p:cNvPr id="6204" name="Text Box 348">
                    <a:extLst>
                      <a:ext uri="{FF2B5EF4-FFF2-40B4-BE49-F238E27FC236}">
                        <a16:creationId xmlns:a16="http://schemas.microsoft.com/office/drawing/2014/main" id="{552BF451-268E-7063-5C8F-8F4BE99931F7}"/>
                      </a:ext>
                    </a:extLst>
                  </p:cNvPr>
                  <p:cNvSpPr txBox="1">
                    <a:spLocks noChangeArrowheads="1"/>
                  </p:cNvSpPr>
                  <p:nvPr/>
                </p:nvSpPr>
                <p:spPr bwMode="auto">
                  <a:xfrm>
                    <a:off x="3483" y="2257"/>
                    <a:ext cx="637" cy="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市バス</a:t>
                    </a:r>
                  </a:p>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京都ﾘｻｰﾁ</a:t>
                    </a:r>
                    <a:endParaRPr kumimoji="1" lang="en-US" altLang="ja-JP" sz="700" b="0" i="0" u="none" strike="noStrike" kern="1200" cap="none" spc="0" normalizeH="0" baseline="0" noProof="0" dirty="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7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ﾊﾟｰｸ前</a:t>
                    </a:r>
                  </a:p>
                </p:txBody>
              </p:sp>
              <p:sp>
                <p:nvSpPr>
                  <p:cNvPr id="106" name="Line 349">
                    <a:extLst>
                      <a:ext uri="{FF2B5EF4-FFF2-40B4-BE49-F238E27FC236}">
                        <a16:creationId xmlns:a16="http://schemas.microsoft.com/office/drawing/2014/main" id="{7206057F-5527-CA5C-EE2A-4A39F61F85F2}"/>
                      </a:ext>
                    </a:extLst>
                  </p:cNvPr>
                  <p:cNvSpPr>
                    <a:spLocks noChangeShapeType="1"/>
                  </p:cNvSpPr>
                  <p:nvPr/>
                </p:nvSpPr>
                <p:spPr bwMode="auto">
                  <a:xfrm>
                    <a:off x="2704" y="2213"/>
                    <a:ext cx="1409" cy="0"/>
                  </a:xfrm>
                  <a:prstGeom prst="line">
                    <a:avLst/>
                  </a:prstGeom>
                  <a:noFill/>
                  <a:ln w="28575">
                    <a:solidFill>
                      <a:srgbClr val="FF0000"/>
                    </a:solidFill>
                    <a:round/>
                    <a:headEnd/>
                    <a:tailEnd/>
                  </a:ln>
                </p:spPr>
                <p:txBody>
                  <a:bodyPr wrap="none" anchor="ct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6206" name="Text Box 350">
                    <a:extLst>
                      <a:ext uri="{FF2B5EF4-FFF2-40B4-BE49-F238E27FC236}">
                        <a16:creationId xmlns:a16="http://schemas.microsoft.com/office/drawing/2014/main" id="{E7E8C547-53F6-A272-4A62-E17C8251BBDD}"/>
                      </a:ext>
                    </a:extLst>
                  </p:cNvPr>
                  <p:cNvSpPr txBox="1">
                    <a:spLocks noChangeArrowheads="1"/>
                  </p:cNvSpPr>
                  <p:nvPr/>
                </p:nvSpPr>
                <p:spPr bwMode="auto">
                  <a:xfrm>
                    <a:off x="3603" y="2085"/>
                    <a:ext cx="369" cy="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五条通り</a:t>
                    </a:r>
                  </a:p>
                </p:txBody>
              </p:sp>
              <p:sp>
                <p:nvSpPr>
                  <p:cNvPr id="6207" name="Text Box 351">
                    <a:extLst>
                      <a:ext uri="{FF2B5EF4-FFF2-40B4-BE49-F238E27FC236}">
                        <a16:creationId xmlns:a16="http://schemas.microsoft.com/office/drawing/2014/main" id="{8A63D7F5-04BB-B941-A93C-9569379F0929}"/>
                      </a:ext>
                    </a:extLst>
                  </p:cNvPr>
                  <p:cNvSpPr txBox="1">
                    <a:spLocks noChangeArrowheads="1"/>
                  </p:cNvSpPr>
                  <p:nvPr/>
                </p:nvSpPr>
                <p:spPr bwMode="auto">
                  <a:xfrm>
                    <a:off x="3965" y="2259"/>
                    <a:ext cx="173" cy="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京都中央卸売市場</a:t>
                    </a:r>
                  </a:p>
                </p:txBody>
              </p:sp>
              <p:sp>
                <p:nvSpPr>
                  <p:cNvPr id="109" name="Line 352">
                    <a:extLst>
                      <a:ext uri="{FF2B5EF4-FFF2-40B4-BE49-F238E27FC236}">
                        <a16:creationId xmlns:a16="http://schemas.microsoft.com/office/drawing/2014/main" id="{F1585FC3-6B2F-52A8-0CE5-DE092CF75776}"/>
                      </a:ext>
                    </a:extLst>
                  </p:cNvPr>
                  <p:cNvSpPr>
                    <a:spLocks noChangeShapeType="1"/>
                  </p:cNvSpPr>
                  <p:nvPr/>
                </p:nvSpPr>
                <p:spPr bwMode="auto">
                  <a:xfrm>
                    <a:off x="2704" y="2213"/>
                    <a:ext cx="51" cy="1162"/>
                  </a:xfrm>
                  <a:prstGeom prst="line">
                    <a:avLst/>
                  </a:prstGeom>
                  <a:noFill/>
                  <a:ln w="38100">
                    <a:solidFill>
                      <a:srgbClr val="FF0000"/>
                    </a:solidFill>
                    <a:round/>
                    <a:headEnd/>
                    <a:tailEnd/>
                  </a:ln>
                </p:spPr>
                <p:txBody>
                  <a:bodyP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110" name="Line 353">
                    <a:extLst>
                      <a:ext uri="{FF2B5EF4-FFF2-40B4-BE49-F238E27FC236}">
                        <a16:creationId xmlns:a16="http://schemas.microsoft.com/office/drawing/2014/main" id="{5A3005BC-A7CF-0B10-4C0E-784484B5BBAA}"/>
                      </a:ext>
                    </a:extLst>
                  </p:cNvPr>
                  <p:cNvSpPr>
                    <a:spLocks noChangeShapeType="1"/>
                  </p:cNvSpPr>
                  <p:nvPr/>
                </p:nvSpPr>
                <p:spPr bwMode="auto">
                  <a:xfrm>
                    <a:off x="2717" y="3357"/>
                    <a:ext cx="183" cy="18"/>
                  </a:xfrm>
                  <a:prstGeom prst="line">
                    <a:avLst/>
                  </a:prstGeom>
                  <a:noFill/>
                  <a:ln w="38100">
                    <a:solidFill>
                      <a:srgbClr val="FF0000"/>
                    </a:solidFill>
                    <a:round/>
                    <a:headEnd/>
                    <a:tailEnd type="triangle" w="med" len="med"/>
                  </a:ln>
                </p:spPr>
                <p:txBody>
                  <a:bodyP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6210" name="Rectangle 354">
                    <a:extLst>
                      <a:ext uri="{FF2B5EF4-FFF2-40B4-BE49-F238E27FC236}">
                        <a16:creationId xmlns:a16="http://schemas.microsoft.com/office/drawing/2014/main" id="{52FED91E-A4C5-091D-CAB1-8E425CA787A5}"/>
                      </a:ext>
                    </a:extLst>
                  </p:cNvPr>
                  <p:cNvSpPr>
                    <a:spLocks noChangeArrowheads="1"/>
                  </p:cNvSpPr>
                  <p:nvPr/>
                </p:nvSpPr>
                <p:spPr bwMode="auto">
                  <a:xfrm>
                    <a:off x="2614" y="3619"/>
                    <a:ext cx="1451" cy="4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ja-JP"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6211" name="Text Box 355">
                    <a:extLst>
                      <a:ext uri="{FF2B5EF4-FFF2-40B4-BE49-F238E27FC236}">
                        <a16:creationId xmlns:a16="http://schemas.microsoft.com/office/drawing/2014/main" id="{8690CFEB-872F-4206-D428-0589F9130535}"/>
                      </a:ext>
                    </a:extLst>
                  </p:cNvPr>
                  <p:cNvSpPr txBox="1">
                    <a:spLocks noChangeArrowheads="1"/>
                  </p:cNvSpPr>
                  <p:nvPr/>
                </p:nvSpPr>
                <p:spPr bwMode="auto">
                  <a:xfrm>
                    <a:off x="3141" y="3636"/>
                    <a:ext cx="360"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七条通り</a:t>
                    </a:r>
                  </a:p>
                </p:txBody>
              </p:sp>
              <p:sp>
                <p:nvSpPr>
                  <p:cNvPr id="6212" name="Text Box 356">
                    <a:extLst>
                      <a:ext uri="{FF2B5EF4-FFF2-40B4-BE49-F238E27FC236}">
                        <a16:creationId xmlns:a16="http://schemas.microsoft.com/office/drawing/2014/main" id="{F27FD22A-D43A-CFF5-D728-67B51EA4C222}"/>
                      </a:ext>
                    </a:extLst>
                  </p:cNvPr>
                  <p:cNvSpPr txBox="1">
                    <a:spLocks noChangeArrowheads="1"/>
                  </p:cNvSpPr>
                  <p:nvPr/>
                </p:nvSpPr>
                <p:spPr bwMode="auto">
                  <a:xfrm>
                    <a:off x="3817" y="3724"/>
                    <a:ext cx="275"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至京都</a:t>
                    </a:r>
                  </a:p>
                </p:txBody>
              </p:sp>
              <p:sp>
                <p:nvSpPr>
                  <p:cNvPr id="6213" name="Text Box 357">
                    <a:extLst>
                      <a:ext uri="{FF2B5EF4-FFF2-40B4-BE49-F238E27FC236}">
                        <a16:creationId xmlns:a16="http://schemas.microsoft.com/office/drawing/2014/main" id="{4656E81E-0B83-2A4E-57F0-5B899D84E89B}"/>
                      </a:ext>
                    </a:extLst>
                  </p:cNvPr>
                  <p:cNvSpPr txBox="1">
                    <a:spLocks noChangeArrowheads="1"/>
                  </p:cNvSpPr>
                  <p:nvPr/>
                </p:nvSpPr>
                <p:spPr bwMode="auto">
                  <a:xfrm>
                    <a:off x="2435" y="2042"/>
                    <a:ext cx="200" cy="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至西大路五条</a:t>
                    </a:r>
                  </a:p>
                </p:txBody>
              </p:sp>
              <p:sp>
                <p:nvSpPr>
                  <p:cNvPr id="115" name="Line 359">
                    <a:extLst>
                      <a:ext uri="{FF2B5EF4-FFF2-40B4-BE49-F238E27FC236}">
                        <a16:creationId xmlns:a16="http://schemas.microsoft.com/office/drawing/2014/main" id="{5424D2FA-0F81-D76F-0917-FD045614A1A4}"/>
                      </a:ext>
                    </a:extLst>
                  </p:cNvPr>
                  <p:cNvSpPr>
                    <a:spLocks noChangeShapeType="1"/>
                  </p:cNvSpPr>
                  <p:nvPr/>
                </p:nvSpPr>
                <p:spPr bwMode="auto">
                  <a:xfrm flipH="1" flipV="1">
                    <a:off x="3372" y="2474"/>
                    <a:ext cx="273" cy="90"/>
                  </a:xfrm>
                  <a:prstGeom prst="line">
                    <a:avLst/>
                  </a:prstGeom>
                  <a:noFill/>
                  <a:ln w="15875">
                    <a:solidFill>
                      <a:srgbClr val="FF0000"/>
                    </a:solidFill>
                    <a:round/>
                    <a:headEnd/>
                    <a:tailEnd type="triangle" w="med" len="med"/>
                  </a:ln>
                </p:spPr>
                <p:txBody>
                  <a:bodyPr/>
                  <a:lstStyle/>
                  <a:p>
                    <a:pPr marL="0" marR="0" lvl="0" indent="0" algn="l" defTabSz="1019007" rtl="0" eaLnBrk="1" fontAlgn="auto" latinLnBrk="0" hangingPunct="1">
                      <a:lnSpc>
                        <a:spcPct val="100000"/>
                      </a:lnSpc>
                      <a:spcBef>
                        <a:spcPts val="0"/>
                      </a:spcBef>
                      <a:spcAft>
                        <a:spcPts val="0"/>
                      </a:spcAft>
                      <a:buClrTx/>
                      <a:buSzTx/>
                      <a:buFontTx/>
                      <a:buNone/>
                      <a:tabLst/>
                      <a:defRPr/>
                    </a:pPr>
                    <a:endParaRPr kumimoji="1" lang="ja-JP" altLang="en-US" sz="2006" b="0" i="0" u="none" strike="noStrike" kern="1200" cap="none" spc="0" normalizeH="0" baseline="0" noProof="0">
                      <a:ln>
                        <a:noFill/>
                      </a:ln>
                      <a:solidFill>
                        <a:prstClr val="black"/>
                      </a:solidFill>
                      <a:effectLst/>
                      <a:uLnTx/>
                      <a:uFillTx/>
                      <a:latin typeface="Calibri"/>
                      <a:ea typeface="ＭＳ Ｐゴシック" panose="020B0600070205080204" pitchFamily="34" charset="-128"/>
                      <a:cs typeface="+mn-cs"/>
                    </a:endParaRPr>
                  </a:p>
                </p:txBody>
              </p:sp>
              <p:sp>
                <p:nvSpPr>
                  <p:cNvPr id="6215" name="Text Box 360">
                    <a:extLst>
                      <a:ext uri="{FF2B5EF4-FFF2-40B4-BE49-F238E27FC236}">
                        <a16:creationId xmlns:a16="http://schemas.microsoft.com/office/drawing/2014/main" id="{AFBBE6B4-463E-F8FE-FF67-E78EDEDFA829}"/>
                      </a:ext>
                    </a:extLst>
                  </p:cNvPr>
                  <p:cNvSpPr txBox="1">
                    <a:spLocks noChangeArrowheads="1"/>
                  </p:cNvSpPr>
                  <p:nvPr/>
                </p:nvSpPr>
                <p:spPr bwMode="auto">
                  <a:xfrm>
                    <a:off x="2440" y="3420"/>
                    <a:ext cx="200" cy="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l" defTabSz="1017588"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至西大路七条</a:t>
                    </a:r>
                  </a:p>
                </p:txBody>
              </p:sp>
              <p:sp>
                <p:nvSpPr>
                  <p:cNvPr id="6216" name="Rectangle 320">
                    <a:extLst>
                      <a:ext uri="{FF2B5EF4-FFF2-40B4-BE49-F238E27FC236}">
                        <a16:creationId xmlns:a16="http://schemas.microsoft.com/office/drawing/2014/main" id="{2AB3C01B-EC19-637E-6E3D-540A65A8C9DC}"/>
                      </a:ext>
                    </a:extLst>
                  </p:cNvPr>
                  <p:cNvSpPr>
                    <a:spLocks noChangeArrowheads="1"/>
                  </p:cNvSpPr>
                  <p:nvPr/>
                </p:nvSpPr>
                <p:spPr bwMode="auto">
                  <a:xfrm>
                    <a:off x="2698" y="2129"/>
                    <a:ext cx="46" cy="172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grpSp>
            <p:pic>
              <p:nvPicPr>
                <p:cNvPr id="47" name="Picture 308">
                  <a:extLst>
                    <a:ext uri="{FF2B5EF4-FFF2-40B4-BE49-F238E27FC236}">
                      <a16:creationId xmlns:a16="http://schemas.microsoft.com/office/drawing/2014/main" id="{9C2124EC-B1A8-FE93-98D7-A1ADFCE07951}"/>
                    </a:ext>
                  </a:extLst>
                </p:cNvPr>
                <p:cNvPicPr>
                  <a:picLocks noChangeAspect="1" noChangeArrowheads="1"/>
                </p:cNvPicPr>
                <p:nvPr/>
              </p:nvPicPr>
              <p:blipFill>
                <a:blip r:embed="rId6"/>
                <a:srcRect/>
                <a:stretch>
                  <a:fillRect/>
                </a:stretch>
              </p:blipFill>
              <p:spPr bwMode="auto">
                <a:xfrm>
                  <a:off x="5022890" y="4246398"/>
                  <a:ext cx="157192" cy="185408"/>
                </a:xfrm>
                <a:prstGeom prst="rect">
                  <a:avLst/>
                </a:prstGeom>
                <a:noFill/>
                <a:ln>
                  <a:noFill/>
                </a:ln>
                <a:effectLst>
                  <a:outerShdw blurRad="50800" dist="50800" dir="5400000" algn="ctr" rotWithShape="0">
                    <a:srgbClr val="FF0000"/>
                  </a:outerShdw>
                </a:effectLst>
              </p:spPr>
            </p:pic>
            <p:sp>
              <p:nvSpPr>
                <p:cNvPr id="6163" name="テキスト ボックス 81">
                  <a:extLst>
                    <a:ext uri="{FF2B5EF4-FFF2-40B4-BE49-F238E27FC236}">
                      <a16:creationId xmlns:a16="http://schemas.microsoft.com/office/drawing/2014/main" id="{26FAFBA0-8662-6A2F-5FBA-D2DE0E4441D9}"/>
                    </a:ext>
                  </a:extLst>
                </p:cNvPr>
                <p:cNvSpPr txBox="1">
                  <a:spLocks noChangeArrowheads="1"/>
                </p:cNvSpPr>
                <p:nvPr/>
              </p:nvSpPr>
              <p:spPr bwMode="auto">
                <a:xfrm>
                  <a:off x="5405281" y="2880615"/>
                  <a:ext cx="307777" cy="49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１号館</a:t>
                  </a:r>
                  <a:endParaRPr kumimoji="1" lang="en-US" altLang="ja-JP" sz="800" b="1"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grpSp>
        </p:grpSp>
        <p:sp>
          <p:nvSpPr>
            <p:cNvPr id="6159" name="Rectangle 342">
              <a:extLst>
                <a:ext uri="{FF2B5EF4-FFF2-40B4-BE49-F238E27FC236}">
                  <a16:creationId xmlns:a16="http://schemas.microsoft.com/office/drawing/2014/main" id="{12A819C8-0EB5-EEAC-E167-6CC514E6F453}"/>
                </a:ext>
              </a:extLst>
            </p:cNvPr>
            <p:cNvSpPr>
              <a:spLocks noChangeArrowheads="1"/>
            </p:cNvSpPr>
            <p:nvPr/>
          </p:nvSpPr>
          <p:spPr bwMode="auto">
            <a:xfrm>
              <a:off x="6762962" y="9606470"/>
              <a:ext cx="136067" cy="839788"/>
            </a:xfrm>
            <a:prstGeom prst="rect">
              <a:avLst/>
            </a:prstGeom>
            <a:solidFill>
              <a:schemeClr val="bg1"/>
            </a:solidFill>
            <a:ln w="9525">
              <a:solidFill>
                <a:schemeClr val="tx1"/>
              </a:solidFill>
              <a:miter lim="800000"/>
              <a:headEnd/>
              <a:tailEnd/>
            </a:ln>
          </p:spPr>
          <p:txBody>
            <a:bodyPr wrap="none" anchor="ctr"/>
            <a:lstStyle>
              <a:lvl1pPr>
                <a:defRPr kumimoji="1" sz="2000">
                  <a:solidFill>
                    <a:schemeClr val="tx1"/>
                  </a:solidFill>
                  <a:latin typeface="Calibri" panose="020F0502020204030204" pitchFamily="34" charset="0"/>
                  <a:ea typeface="ＭＳ Ｐゴシック" panose="020B0600070205080204" pitchFamily="34" charset="-128"/>
                </a:defRPr>
              </a:lvl1pPr>
              <a:lvl2pPr marL="742950" indent="-285750">
                <a:defRPr kumimoji="1" sz="2000">
                  <a:solidFill>
                    <a:schemeClr val="tx1"/>
                  </a:solidFill>
                  <a:latin typeface="Calibri" panose="020F0502020204030204" pitchFamily="34" charset="0"/>
                  <a:ea typeface="ＭＳ Ｐゴシック" panose="020B0600070205080204" pitchFamily="34" charset="-128"/>
                </a:defRPr>
              </a:lvl2pPr>
              <a:lvl3pPr marL="1143000" indent="-228600">
                <a:defRPr kumimoji="1" sz="2000">
                  <a:solidFill>
                    <a:schemeClr val="tx1"/>
                  </a:solidFill>
                  <a:latin typeface="Calibri" panose="020F0502020204030204" pitchFamily="34" charset="0"/>
                  <a:ea typeface="ＭＳ Ｐゴシック" panose="020B0600070205080204" pitchFamily="34" charset="-128"/>
                </a:defRPr>
              </a:lvl3pPr>
              <a:lvl4pPr marL="1600200" indent="-228600">
                <a:defRPr kumimoji="1" sz="2000">
                  <a:solidFill>
                    <a:schemeClr val="tx1"/>
                  </a:solidFill>
                  <a:latin typeface="Calibri" panose="020F0502020204030204" pitchFamily="34" charset="0"/>
                  <a:ea typeface="ＭＳ Ｐゴシック" panose="020B0600070205080204" pitchFamily="34" charset="-128"/>
                </a:defRPr>
              </a:lvl4pPr>
              <a:lvl5pPr marL="2057400" indent="-228600">
                <a:defRPr kumimoji="1" sz="2000">
                  <a:solidFill>
                    <a:schemeClr val="tx1"/>
                  </a:solidFill>
                  <a:latin typeface="Calibri" panose="020F0502020204030204" pitchFamily="34" charset="0"/>
                  <a:ea typeface="ＭＳ Ｐゴシック" panose="020B0600070205080204" pitchFamily="34" charset="-128"/>
                </a:defRPr>
              </a:lvl5pPr>
              <a:lvl6pPr marL="25146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6pPr>
              <a:lvl7pPr marL="29718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7pPr>
              <a:lvl8pPr marL="34290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8pPr>
              <a:lvl9pPr marL="3886200" indent="-228600" defTabSz="1017588" eaLnBrk="0" fontAlgn="base" hangingPunct="0">
                <a:spcBef>
                  <a:spcPct val="0"/>
                </a:spcBef>
                <a:spcAft>
                  <a:spcPct val="0"/>
                </a:spcAft>
                <a:defRPr kumimoji="1"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1017588" rtl="0" eaLnBrk="1" fontAlgn="base" latinLnBrk="0" hangingPunct="1">
                <a:lnSpc>
                  <a:spcPct val="100000"/>
                </a:lnSpc>
                <a:spcBef>
                  <a:spcPct val="0"/>
                </a:spcBef>
                <a:spcAft>
                  <a:spcPct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endParaRPr>
            </a:p>
          </p:txBody>
        </p:sp>
        <p:sp>
          <p:nvSpPr>
            <p:cNvPr id="11" name="テキスト ボックス 10">
              <a:extLst>
                <a:ext uri="{FF2B5EF4-FFF2-40B4-BE49-F238E27FC236}">
                  <a16:creationId xmlns:a16="http://schemas.microsoft.com/office/drawing/2014/main" id="{F3118F36-8431-2976-F6D4-5570F7624A4B}"/>
                </a:ext>
              </a:extLst>
            </p:cNvPr>
            <p:cNvSpPr txBox="1"/>
            <p:nvPr/>
          </p:nvSpPr>
          <p:spPr>
            <a:xfrm>
              <a:off x="6740421" y="9558508"/>
              <a:ext cx="83733" cy="1261884"/>
            </a:xfrm>
            <a:prstGeom prst="rect">
              <a:avLst/>
            </a:prstGeom>
            <a:noFill/>
          </p:spPr>
          <p:txBody>
            <a:bodyPr wrap="square" rtlCol="0">
              <a:spAutoFit/>
            </a:bodyPr>
            <a:lstStyle/>
            <a:p>
              <a:pPr marL="0" marR="0" lvl="0" indent="0" algn="l" defTabSz="1017588"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a:ln>
                    <a:noFill/>
                  </a:ln>
                  <a:solidFill>
                    <a:prstClr val="black"/>
                  </a:solidFill>
                  <a:effectLst/>
                  <a:uLnTx/>
                  <a:uFillTx/>
                  <a:latin typeface="Times New Roman" panose="02020603050405020304" pitchFamily="18" charset="0"/>
                  <a:ea typeface="ＭＳ Ｐゴシック" panose="020B0600070205080204" pitchFamily="34" charset="-128"/>
                  <a:cs typeface="+mn-cs"/>
                </a:rPr>
                <a:t>梅小路京都西駅</a:t>
              </a:r>
            </a:p>
            <a:p>
              <a:pPr marL="0" marR="0" lvl="0" indent="0" algn="l" defTabSz="1017588" rtl="0" eaLnBrk="0" fontAlgn="base" latinLnBrk="0" hangingPunct="0">
                <a:lnSpc>
                  <a:spcPct val="100000"/>
                </a:lnSpc>
                <a:spcBef>
                  <a:spcPct val="0"/>
                </a:spcBef>
                <a:spcAft>
                  <a:spcPct val="0"/>
                </a:spcAft>
                <a:buClrTx/>
                <a:buSzTx/>
                <a:buFontTx/>
                <a:buNone/>
                <a:tabLst/>
                <a:defRPr/>
              </a:pPr>
              <a:endParaRPr kumimoji="1" lang="en-US" altLang="ja-JP" sz="2000" b="0" i="0" u="none" strike="noStrike" kern="1200" cap="none" spc="0" normalizeH="0" baseline="0" noProof="0" dirty="0">
                <a:ln>
                  <a:noFill/>
                </a:ln>
                <a:solidFill>
                  <a:prstClr val="black"/>
                </a:solidFill>
                <a:effectLst/>
                <a:uLnTx/>
                <a:uFillTx/>
                <a:latin typeface="Calibri" panose="020F0502020204030204" pitchFamily="34" charset="0"/>
                <a:ea typeface="ＭＳ Ｐゴシック" panose="020B0600070205080204" pitchFamily="34" charset="-128"/>
                <a:cs typeface="+mn-cs"/>
              </a:endParaRPr>
            </a:p>
          </p:txBody>
        </p:sp>
      </p:grpSp>
      <p:pic>
        <p:nvPicPr>
          <p:cNvPr id="13" name="図 12">
            <a:extLst>
              <a:ext uri="{FF2B5EF4-FFF2-40B4-BE49-F238E27FC236}">
                <a16:creationId xmlns:a16="http://schemas.microsoft.com/office/drawing/2014/main" id="{EBE0F0B4-6C74-6515-129A-1FCC41C350F2}"/>
              </a:ext>
            </a:extLst>
          </p:cNvPr>
          <p:cNvPicPr>
            <a:picLocks noChangeAspect="1"/>
          </p:cNvPicPr>
          <p:nvPr/>
        </p:nvPicPr>
        <p:blipFill>
          <a:blip r:embed="rId8"/>
          <a:stretch>
            <a:fillRect/>
          </a:stretch>
        </p:blipFill>
        <p:spPr>
          <a:xfrm>
            <a:off x="1860419" y="1606288"/>
            <a:ext cx="3279850" cy="546100"/>
          </a:xfrm>
          <a:prstGeom prst="rect">
            <a:avLst/>
          </a:prstGeom>
        </p:spPr>
      </p:pic>
      <p:pic>
        <p:nvPicPr>
          <p:cNvPr id="7" name="図 6">
            <a:extLst>
              <a:ext uri="{FF2B5EF4-FFF2-40B4-BE49-F238E27FC236}">
                <a16:creationId xmlns:a16="http://schemas.microsoft.com/office/drawing/2014/main" id="{88BA20F8-9D97-3AC0-3EC4-C7CEABDC84A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340944" y="1558442"/>
            <a:ext cx="652117" cy="652117"/>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1.pptx" id="{D8CEF92E-E621-4889-A2C4-D44EA4896D94}" vid="{7BA0B976-7AA0-4750-86DE-53A6EBAC7E76}"/>
    </a:ext>
  </a:extLst>
</a:theme>
</file>

<file path=ppt/theme/theme2.xml><?xml version="1.0" encoding="utf-8"?>
<a:theme xmlns:a="http://schemas.openxmlformats.org/drawingml/2006/main" name="1_Office テーマ">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1.pptx" id="{D8CEF92E-E621-4889-A2C4-D44EA4896D94}" vid="{7BA0B976-7AA0-4750-86DE-53A6EBAC7E76}"/>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575</Words>
  <Application>Microsoft Office PowerPoint</Application>
  <PresentationFormat>ユーザー設定</PresentationFormat>
  <Paragraphs>87</Paragraphs>
  <Slides>2</Slides>
  <Notes>1</Notes>
  <HiddenSlides>0</HiddenSlides>
  <MMClips>0</MMClips>
  <ScaleCrop>false</ScaleCrop>
  <HeadingPairs>
    <vt:vector size="6" baseType="variant">
      <vt:variant>
        <vt:lpstr>使用されているフォント</vt:lpstr>
      </vt:variant>
      <vt:variant>
        <vt:i4>18</vt:i4>
      </vt:variant>
      <vt:variant>
        <vt:lpstr>テーマ</vt:lpstr>
      </vt:variant>
      <vt:variant>
        <vt:i4>2</vt:i4>
      </vt:variant>
      <vt:variant>
        <vt:lpstr>スライド タイトル</vt:lpstr>
      </vt:variant>
      <vt:variant>
        <vt:i4>2</vt:i4>
      </vt:variant>
    </vt:vector>
  </HeadingPairs>
  <TitlesOfParts>
    <vt:vector size="22" baseType="lpstr">
      <vt:lpstr>BIZ UDP明朝 Medium</vt:lpstr>
      <vt:lpstr>BIZ UD明朝 Medium</vt:lpstr>
      <vt:lpstr>HGｺﾞｼｯｸE</vt:lpstr>
      <vt:lpstr>HG丸ｺﾞｼｯｸM-PRO</vt:lpstr>
      <vt:lpstr>HG創英角ﾎﾟｯﾌﾟ体</vt:lpstr>
      <vt:lpstr>Hiragino Kaku Gothic Pro W3</vt:lpstr>
      <vt:lpstr>Hiragino Kaku Gothic Std W8</vt:lpstr>
      <vt:lpstr>Hiragino Mincho ProN</vt:lpstr>
      <vt:lpstr>Meiryo UI</vt:lpstr>
      <vt:lpstr>ＭＳ Ｐゴシック</vt:lpstr>
      <vt:lpstr>ＭＳ Ｐゴシック</vt:lpstr>
      <vt:lpstr>ＭＳ Ｐ明朝</vt:lpstr>
      <vt:lpstr>ＭＳ ゴシック</vt:lpstr>
      <vt:lpstr>Arial</vt:lpstr>
      <vt:lpstr>Calibri</vt:lpstr>
      <vt:lpstr>Calibri Light</vt:lpstr>
      <vt:lpstr>ＤＦＧ平成ゴシック体W7</vt:lpstr>
      <vt:lpstr>Times New Roman</vt:lpstr>
      <vt:lpstr>Office テーマ</vt:lpstr>
      <vt:lpstr>1_Office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2014-07-29T05:44:25Z</dcterms:created>
  <dcterms:modified xsi:type="dcterms:W3CDTF">2025-03-17T00:41:08Z</dcterms:modified>
</cp:coreProperties>
</file>